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application/vnd.openxmlformats-officedocument.obfuscatedFont" Extension="odttf"/>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7.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3"/>
  </p:sldMasterIdLst>
  <p:notesMasterIdLst>
    <p:notesMasterId r:id="rId4"/>
  </p:notesMasterIdLst>
  <p:sldIdLst>
    <p:sldId id="256" r:id="rId5"/>
    <p:sldId id="257" r:id="rId6"/>
    <p:sldId id="258" r:id="rId7"/>
    <p:sldId id="259" r:id="rId8"/>
    <p:sldId id="260" r:id="rId9"/>
    <p:sldId id="261" r:id="rId10"/>
    <p:sldId id="262" r:id="rId11"/>
  </p:sldIdLst>
  <p:sldSz cy="6858000" cx="12192000"/>
  <p:notesSz cx="6858000" cy="9144000"/>
  <p:embeddedFontLst>
    <p:embeddedFont>
      <p:font typeface="Lustria"/>
      <p:regular r:id="rId12"/>
    </p:embeddedFont>
    <p:embeddedFont>
      <p:font typeface="Open Sans"/>
      <p:regular r:id="rId13"/>
      <p:bold r:id="rId14"/>
      <p:italic r:id="rId15"/>
      <p:boldItalic r:id="rId16"/>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GoogleSlidesCustomDataVersion2">
      <go:slidesCustomData xmlns:go="http://customooxmlschemas.google.com/" r:id="rId17" roundtripDataSignature="AMtx7mikwmFtqgn4o3YRI6V43vBiTlHUjg=="/>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11" Type="http://schemas.openxmlformats.org/officeDocument/2006/relationships/slide" Target="slides/slide7.xml"/><Relationship Id="rId10" Type="http://schemas.openxmlformats.org/officeDocument/2006/relationships/slide" Target="slides/slide6.xml"/><Relationship Id="rId13" Type="http://schemas.openxmlformats.org/officeDocument/2006/relationships/font" Target="fonts/OpenSans-regular.fntdata"/><Relationship Id="rId12" Type="http://schemas.openxmlformats.org/officeDocument/2006/relationships/font" Target="fonts/Lustria-regular.fntdata"/><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15" Type="http://schemas.openxmlformats.org/officeDocument/2006/relationships/font" Target="fonts/OpenSans-italic.fntdata"/><Relationship Id="rId14" Type="http://schemas.openxmlformats.org/officeDocument/2006/relationships/font" Target="fonts/OpenSans-bold.fntdata"/><Relationship Id="rId17" Type="http://customschemas.google.com/relationships/presentationmetadata" Target="metadata"/><Relationship Id="rId16" Type="http://schemas.openxmlformats.org/officeDocument/2006/relationships/font" Target="fonts/OpenSans-boldItalic.fntdata"/><Relationship Id="rId5" Type="http://schemas.openxmlformats.org/officeDocument/2006/relationships/slide" Target="slides/slide1.xml"/><Relationship Id="rId6" Type="http://schemas.openxmlformats.org/officeDocument/2006/relationships/slide" Target="slides/slide2.xml"/><Relationship Id="rId7" Type="http://schemas.openxmlformats.org/officeDocument/2006/relationships/slide" Target="slides/slide3.xml"/><Relationship Id="rId8" Type="http://schemas.openxmlformats.org/officeDocument/2006/relationships/slide" Target="slides/slide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lvl1pPr lvl="0" marR="0" rtl="0" algn="r">
              <a:spcBef>
                <a:spcPts val="0"/>
              </a:spcBef>
              <a:spcAft>
                <a:spcPts val="0"/>
              </a:spcAft>
              <a:buSzPts val="1400"/>
              <a:buNone/>
              <a:defRPr b="0" i="0" sz="1200" u="none" cap="none" strike="noStrike">
                <a:solidFill>
                  <a:schemeClr val="dk1"/>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5" name="Google Shape;5;n"/>
          <p:cNvSpPr/>
          <p:nvPr>
            <p:ph idx="3"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0"/>
              </a:spcBef>
              <a:spcAft>
                <a:spcPts val="0"/>
              </a:spcAft>
              <a:buSzPts val="1400"/>
              <a:buNone/>
              <a:defRPr b="0" i="0" sz="1200" u="none" cap="none" strike="noStrike">
                <a:solidFill>
                  <a:schemeClr val="dk1"/>
                </a:solidFill>
                <a:latin typeface="Arial"/>
                <a:ea typeface="Arial"/>
                <a:cs typeface="Arial"/>
                <a:sym typeface="Arial"/>
              </a:defRPr>
            </a:lvl1pPr>
            <a:lvl2pPr indent="-228600" lvl="1" marL="914400" marR="0" rtl="0" algn="l">
              <a:spcBef>
                <a:spcPts val="0"/>
              </a:spcBef>
              <a:spcAft>
                <a:spcPts val="0"/>
              </a:spcAft>
              <a:buSzPts val="1400"/>
              <a:buNone/>
              <a:defRPr b="0" i="0" sz="1200" u="none" cap="none" strike="noStrike">
                <a:solidFill>
                  <a:schemeClr val="dk1"/>
                </a:solidFill>
                <a:latin typeface="Arial"/>
                <a:ea typeface="Arial"/>
                <a:cs typeface="Arial"/>
                <a:sym typeface="Arial"/>
              </a:defRPr>
            </a:lvl2pPr>
            <a:lvl3pPr indent="-228600" lvl="2" marL="1371600" marR="0" rtl="0" algn="l">
              <a:spcBef>
                <a:spcPts val="0"/>
              </a:spcBef>
              <a:spcAft>
                <a:spcPts val="0"/>
              </a:spcAft>
              <a:buSzPts val="1400"/>
              <a:buNone/>
              <a:defRPr b="0" i="0" sz="1200" u="none" cap="none" strike="noStrike">
                <a:solidFill>
                  <a:schemeClr val="dk1"/>
                </a:solidFill>
                <a:latin typeface="Arial"/>
                <a:ea typeface="Arial"/>
                <a:cs typeface="Arial"/>
                <a:sym typeface="Arial"/>
              </a:defRPr>
            </a:lvl3pPr>
            <a:lvl4pPr indent="-228600" lvl="3" marL="1828800" marR="0" rtl="0" algn="l">
              <a:spcBef>
                <a:spcPts val="0"/>
              </a:spcBef>
              <a:spcAft>
                <a:spcPts val="0"/>
              </a:spcAft>
              <a:buSzPts val="1400"/>
              <a:buNone/>
              <a:defRPr b="0" i="0" sz="1200" u="none" cap="none" strike="noStrike">
                <a:solidFill>
                  <a:schemeClr val="dk1"/>
                </a:solidFill>
                <a:latin typeface="Arial"/>
                <a:ea typeface="Arial"/>
                <a:cs typeface="Arial"/>
                <a:sym typeface="Arial"/>
              </a:defRPr>
            </a:lvl4pPr>
            <a:lvl5pPr indent="-228600" lvl="4" marL="2286000" marR="0" rtl="0" algn="l">
              <a:spcBef>
                <a:spcPts val="0"/>
              </a:spcBef>
              <a:spcAft>
                <a:spcPts val="0"/>
              </a:spcAft>
              <a:buSzPts val="1400"/>
              <a:buNone/>
              <a:defRPr b="0" i="0" sz="1200" u="none" cap="none" strike="noStrike">
                <a:solidFill>
                  <a:schemeClr val="dk1"/>
                </a:solidFill>
                <a:latin typeface="Arial"/>
                <a:ea typeface="Arial"/>
                <a:cs typeface="Arial"/>
                <a:sym typeface="Arial"/>
              </a:defRPr>
            </a:lvl5pPr>
            <a:lvl6pPr indent="-228600" lvl="5" marL="2743200" marR="0" rtl="0" algn="l">
              <a:spcBef>
                <a:spcPts val="0"/>
              </a:spcBef>
              <a:spcAft>
                <a:spcPts val="0"/>
              </a:spcAft>
              <a:buSzPts val="1400"/>
              <a:buNone/>
              <a:defRPr b="0" i="0" sz="1200" u="none" cap="none" strike="noStrike">
                <a:solidFill>
                  <a:schemeClr val="dk1"/>
                </a:solidFill>
                <a:latin typeface="Arial"/>
                <a:ea typeface="Arial"/>
                <a:cs typeface="Arial"/>
                <a:sym typeface="Arial"/>
              </a:defRPr>
            </a:lvl6pPr>
            <a:lvl7pPr indent="-228600" lvl="6" marL="3200400" marR="0" rtl="0" algn="l">
              <a:spcBef>
                <a:spcPts val="0"/>
              </a:spcBef>
              <a:spcAft>
                <a:spcPts val="0"/>
              </a:spcAft>
              <a:buSzPts val="1400"/>
              <a:buNone/>
              <a:defRPr b="0" i="0" sz="1200" u="none" cap="none" strike="noStrike">
                <a:solidFill>
                  <a:schemeClr val="dk1"/>
                </a:solidFill>
                <a:latin typeface="Arial"/>
                <a:ea typeface="Arial"/>
                <a:cs typeface="Arial"/>
                <a:sym typeface="Arial"/>
              </a:defRPr>
            </a:lvl7pPr>
            <a:lvl8pPr indent="-228600" lvl="7" marL="3657600" marR="0" rtl="0" algn="l">
              <a:spcBef>
                <a:spcPts val="0"/>
              </a:spcBef>
              <a:spcAft>
                <a:spcPts val="0"/>
              </a:spcAft>
              <a:buSzPts val="1400"/>
              <a:buNone/>
              <a:defRPr b="0" i="0" sz="1200" u="none" cap="none" strike="noStrike">
                <a:solidFill>
                  <a:schemeClr val="dk1"/>
                </a:solidFill>
                <a:latin typeface="Arial"/>
                <a:ea typeface="Arial"/>
                <a:cs typeface="Arial"/>
                <a:sym typeface="Arial"/>
              </a:defRPr>
            </a:lvl8pPr>
            <a:lvl9pPr indent="-228600" lvl="8" marL="4114800" marR="0" rtl="0" algn="l">
              <a:spcBef>
                <a:spcPts val="0"/>
              </a:spcBef>
              <a:spcAft>
                <a:spcPts val="0"/>
              </a:spcAft>
              <a:buSzPts val="1400"/>
              <a:buNone/>
              <a:defRPr b="0" i="0" sz="1200" u="none" cap="none" strike="noStrike">
                <a:solidFill>
                  <a:schemeClr val="dk1"/>
                </a:solidFill>
                <a:latin typeface="Arial"/>
                <a:ea typeface="Arial"/>
                <a:cs typeface="Arial"/>
                <a:sym typeface="Arial"/>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US" sz="1200" u="none" cap="none" strike="noStrike">
                <a:solidFill>
                  <a:schemeClr val="dk1"/>
                </a:solidFill>
                <a:latin typeface="Arial"/>
                <a:ea typeface="Arial"/>
                <a:cs typeface="Arial"/>
                <a:sym typeface="Arial"/>
              </a:rPr>
              <a:t>‹#›</a:t>
            </a:fld>
            <a:endParaRPr b="0" i="0" sz="1200" u="none" cap="none" strike="noStrike">
              <a:solidFill>
                <a:schemeClr val="dk1"/>
              </a:solidFill>
              <a:latin typeface="Arial"/>
              <a:ea typeface="Arial"/>
              <a:cs typeface="Arial"/>
              <a:sym typeface="Arial"/>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6" name="Shape 86"/>
        <p:cNvGrpSpPr/>
        <p:nvPr/>
      </p:nvGrpSpPr>
      <p:grpSpPr>
        <a:xfrm>
          <a:off x="0" y="0"/>
          <a:ext cx="0" cy="0"/>
          <a:chOff x="0" y="0"/>
          <a:chExt cx="0" cy="0"/>
        </a:xfrm>
      </p:grpSpPr>
      <p:sp>
        <p:nvSpPr>
          <p:cNvPr id="87" name="Google Shape;87;g392f1a080d6_0_0: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88" name="Google Shape;88;g392f1a080d6_0_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2" name="Shape 92"/>
        <p:cNvGrpSpPr/>
        <p:nvPr/>
      </p:nvGrpSpPr>
      <p:grpSpPr>
        <a:xfrm>
          <a:off x="0" y="0"/>
          <a:ext cx="0" cy="0"/>
          <a:chOff x="0" y="0"/>
          <a:chExt cx="0" cy="0"/>
        </a:xfrm>
      </p:grpSpPr>
      <p:sp>
        <p:nvSpPr>
          <p:cNvPr id="93" name="Google Shape;93;p1: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94" name="Google Shape;94;p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8" name="Shape 98"/>
        <p:cNvGrpSpPr/>
        <p:nvPr/>
      </p:nvGrpSpPr>
      <p:grpSpPr>
        <a:xfrm>
          <a:off x="0" y="0"/>
          <a:ext cx="0" cy="0"/>
          <a:chOff x="0" y="0"/>
          <a:chExt cx="0" cy="0"/>
        </a:xfrm>
      </p:grpSpPr>
      <p:sp>
        <p:nvSpPr>
          <p:cNvPr id="99" name="Google Shape;99;p2: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00" name="Google Shape;100;p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9" name="Shape 109"/>
        <p:cNvGrpSpPr/>
        <p:nvPr/>
      </p:nvGrpSpPr>
      <p:grpSpPr>
        <a:xfrm>
          <a:off x="0" y="0"/>
          <a:ext cx="0" cy="0"/>
          <a:chOff x="0" y="0"/>
          <a:chExt cx="0" cy="0"/>
        </a:xfrm>
      </p:grpSpPr>
      <p:sp>
        <p:nvSpPr>
          <p:cNvPr id="110" name="Google Shape;110;p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11" name="Google Shape;111;p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12" name="Google Shape;112;p3: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4" name="Shape 124"/>
        <p:cNvGrpSpPr/>
        <p:nvPr/>
      </p:nvGrpSpPr>
      <p:grpSpPr>
        <a:xfrm>
          <a:off x="0" y="0"/>
          <a:ext cx="0" cy="0"/>
          <a:chOff x="0" y="0"/>
          <a:chExt cx="0" cy="0"/>
        </a:xfrm>
      </p:grpSpPr>
      <p:sp>
        <p:nvSpPr>
          <p:cNvPr id="125" name="Google Shape;125;p5: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26" name="Google Shape;126;p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8" name="Shape 138"/>
        <p:cNvGrpSpPr/>
        <p:nvPr/>
      </p:nvGrpSpPr>
      <p:grpSpPr>
        <a:xfrm>
          <a:off x="0" y="0"/>
          <a:ext cx="0" cy="0"/>
          <a:chOff x="0" y="0"/>
          <a:chExt cx="0" cy="0"/>
        </a:xfrm>
      </p:grpSpPr>
      <p:sp>
        <p:nvSpPr>
          <p:cNvPr id="139" name="Google Shape;139;p6: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40" name="Google Shape;140;p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4" name="Shape 144"/>
        <p:cNvGrpSpPr/>
        <p:nvPr/>
      </p:nvGrpSpPr>
      <p:grpSpPr>
        <a:xfrm>
          <a:off x="0" y="0"/>
          <a:ext cx="0" cy="0"/>
          <a:chOff x="0" y="0"/>
          <a:chExt cx="0" cy="0"/>
        </a:xfrm>
      </p:grpSpPr>
      <p:sp>
        <p:nvSpPr>
          <p:cNvPr id="145" name="Google Shape;145;p7: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46" name="Google Shape;146;p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17" name="Shape 17"/>
        <p:cNvGrpSpPr/>
        <p:nvPr/>
      </p:nvGrpSpPr>
      <p:grpSpPr>
        <a:xfrm>
          <a:off x="0" y="0"/>
          <a:ext cx="0" cy="0"/>
          <a:chOff x="0" y="0"/>
          <a:chExt cx="0" cy="0"/>
        </a:xfrm>
      </p:grpSpPr>
      <p:sp>
        <p:nvSpPr>
          <p:cNvPr id="18" name="Google Shape;18;p9"/>
          <p:cNvSpPr txBox="1"/>
          <p:nvPr>
            <p:ph type="title"/>
          </p:nvPr>
        </p:nvSpPr>
        <p:spPr>
          <a:xfrm>
            <a:off x="700635" y="914400"/>
            <a:ext cx="10691265" cy="1307592"/>
          </a:xfrm>
          <a:prstGeom prst="rect">
            <a:avLst/>
          </a:prstGeom>
          <a:noFill/>
          <a:ln>
            <a:noFill/>
          </a:ln>
        </p:spPr>
        <p:txBody>
          <a:bodyPr anchorCtr="0" anchor="t" bIns="45700" lIns="91425" spcFirstLastPara="1" rIns="91425" wrap="square" tIns="45700">
            <a:normAutofit/>
          </a:bodyPr>
          <a:lstStyle>
            <a:lvl1pPr lvl="0" algn="l">
              <a:lnSpc>
                <a:spcPct val="10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9" name="Google Shape;19;p9"/>
          <p:cNvSpPr txBox="1"/>
          <p:nvPr>
            <p:ph idx="1" type="body"/>
          </p:nvPr>
        </p:nvSpPr>
        <p:spPr>
          <a:xfrm>
            <a:off x="700635" y="2221992"/>
            <a:ext cx="10691265" cy="3739896"/>
          </a:xfrm>
          <a:prstGeom prst="rect">
            <a:avLst/>
          </a:prstGeom>
          <a:noFill/>
          <a:ln>
            <a:noFill/>
          </a:ln>
        </p:spPr>
        <p:txBody>
          <a:bodyPr anchorCtr="0" anchor="t" bIns="45700" lIns="91425" spcFirstLastPara="1" rIns="91425" wrap="square" tIns="45700">
            <a:normAutofit/>
          </a:bodyPr>
          <a:lstStyle>
            <a:lvl1pPr indent="-342900" lvl="0" marL="457200" algn="l">
              <a:lnSpc>
                <a:spcPct val="110000"/>
              </a:lnSpc>
              <a:spcBef>
                <a:spcPts val="1000"/>
              </a:spcBef>
              <a:spcAft>
                <a:spcPts val="0"/>
              </a:spcAft>
              <a:buClr>
                <a:schemeClr val="dk1"/>
              </a:buClr>
              <a:buSzPts val="1800"/>
              <a:buChar char="•"/>
              <a:defRPr/>
            </a:lvl1pPr>
            <a:lvl2pPr indent="-342900" lvl="1" marL="914400" algn="l">
              <a:lnSpc>
                <a:spcPct val="110000"/>
              </a:lnSpc>
              <a:spcBef>
                <a:spcPts val="500"/>
              </a:spcBef>
              <a:spcAft>
                <a:spcPts val="0"/>
              </a:spcAft>
              <a:buClr>
                <a:schemeClr val="dk1"/>
              </a:buClr>
              <a:buSzPts val="1800"/>
              <a:buChar char="•"/>
              <a:defRPr/>
            </a:lvl2pPr>
            <a:lvl3pPr indent="-342900" lvl="2" marL="1371600" algn="l">
              <a:lnSpc>
                <a:spcPct val="110000"/>
              </a:lnSpc>
              <a:spcBef>
                <a:spcPts val="500"/>
              </a:spcBef>
              <a:spcAft>
                <a:spcPts val="0"/>
              </a:spcAft>
              <a:buClr>
                <a:schemeClr val="dk1"/>
              </a:buClr>
              <a:buSzPts val="1800"/>
              <a:buChar char="•"/>
              <a:defRPr/>
            </a:lvl3pPr>
            <a:lvl4pPr indent="-342900" lvl="3" marL="1828800" algn="l">
              <a:lnSpc>
                <a:spcPct val="110000"/>
              </a:lnSpc>
              <a:spcBef>
                <a:spcPts val="500"/>
              </a:spcBef>
              <a:spcAft>
                <a:spcPts val="0"/>
              </a:spcAft>
              <a:buClr>
                <a:schemeClr val="dk1"/>
              </a:buClr>
              <a:buSzPts val="1800"/>
              <a:buChar char="•"/>
              <a:defRPr/>
            </a:lvl4pPr>
            <a:lvl5pPr indent="-342900" lvl="4" marL="2286000" algn="l">
              <a:lnSpc>
                <a:spcPct val="11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0" name="Google Shape;20;p9"/>
          <p:cNvSpPr txBox="1"/>
          <p:nvPr>
            <p:ph idx="10" type="dt"/>
          </p:nvPr>
        </p:nvSpPr>
        <p:spPr>
          <a:xfrm>
            <a:off x="8369448" y="6356350"/>
            <a:ext cx="2549564" cy="3651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1" name="Google Shape;21;p9"/>
          <p:cNvSpPr txBox="1"/>
          <p:nvPr>
            <p:ph idx="11" type="ftr"/>
          </p:nvPr>
        </p:nvSpPr>
        <p:spPr>
          <a:xfrm>
            <a:off x="704088" y="6356350"/>
            <a:ext cx="4539727"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2" name="Google Shape;22;p9"/>
          <p:cNvSpPr txBox="1"/>
          <p:nvPr>
            <p:ph idx="12" type="sldNum"/>
          </p:nvPr>
        </p:nvSpPr>
        <p:spPr>
          <a:xfrm>
            <a:off x="10919012" y="6356350"/>
            <a:ext cx="672354"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74" name="Shape 74"/>
        <p:cNvGrpSpPr/>
        <p:nvPr/>
      </p:nvGrpSpPr>
      <p:grpSpPr>
        <a:xfrm>
          <a:off x="0" y="0"/>
          <a:ext cx="0" cy="0"/>
          <a:chOff x="0" y="0"/>
          <a:chExt cx="0" cy="0"/>
        </a:xfrm>
      </p:grpSpPr>
      <p:sp>
        <p:nvSpPr>
          <p:cNvPr id="75" name="Google Shape;75;p18"/>
          <p:cNvSpPr txBox="1"/>
          <p:nvPr>
            <p:ph type="title"/>
          </p:nvPr>
        </p:nvSpPr>
        <p:spPr>
          <a:xfrm>
            <a:off x="700635" y="914400"/>
            <a:ext cx="10691265" cy="1307592"/>
          </a:xfrm>
          <a:prstGeom prst="rect">
            <a:avLst/>
          </a:prstGeom>
          <a:noFill/>
          <a:ln>
            <a:noFill/>
          </a:ln>
        </p:spPr>
        <p:txBody>
          <a:bodyPr anchorCtr="0" anchor="t" bIns="45700" lIns="91425" spcFirstLastPara="1" rIns="91425" wrap="square" tIns="45700">
            <a:normAutofit/>
          </a:bodyPr>
          <a:lstStyle>
            <a:lvl1pPr lvl="0" algn="l">
              <a:lnSpc>
                <a:spcPct val="10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6" name="Google Shape;76;p18"/>
          <p:cNvSpPr txBox="1"/>
          <p:nvPr>
            <p:ph idx="1" type="body"/>
          </p:nvPr>
        </p:nvSpPr>
        <p:spPr>
          <a:xfrm rot="5400000">
            <a:off x="4176320" y="-1253693"/>
            <a:ext cx="3739896" cy="10691265"/>
          </a:xfrm>
          <a:prstGeom prst="rect">
            <a:avLst/>
          </a:prstGeom>
          <a:noFill/>
          <a:ln>
            <a:noFill/>
          </a:ln>
        </p:spPr>
        <p:txBody>
          <a:bodyPr anchorCtr="0" anchor="t" bIns="45700" lIns="91425" spcFirstLastPara="1" rIns="91425" wrap="square" tIns="45700">
            <a:normAutofit/>
          </a:bodyPr>
          <a:lstStyle>
            <a:lvl1pPr indent="-342900" lvl="0" marL="457200" algn="l">
              <a:lnSpc>
                <a:spcPct val="110000"/>
              </a:lnSpc>
              <a:spcBef>
                <a:spcPts val="1000"/>
              </a:spcBef>
              <a:spcAft>
                <a:spcPts val="0"/>
              </a:spcAft>
              <a:buClr>
                <a:schemeClr val="dk1"/>
              </a:buClr>
              <a:buSzPts val="1800"/>
              <a:buChar char="•"/>
              <a:defRPr/>
            </a:lvl1pPr>
            <a:lvl2pPr indent="-342900" lvl="1" marL="914400" algn="l">
              <a:lnSpc>
                <a:spcPct val="110000"/>
              </a:lnSpc>
              <a:spcBef>
                <a:spcPts val="500"/>
              </a:spcBef>
              <a:spcAft>
                <a:spcPts val="0"/>
              </a:spcAft>
              <a:buClr>
                <a:schemeClr val="dk1"/>
              </a:buClr>
              <a:buSzPts val="1800"/>
              <a:buChar char="•"/>
              <a:defRPr/>
            </a:lvl2pPr>
            <a:lvl3pPr indent="-342900" lvl="2" marL="1371600" algn="l">
              <a:lnSpc>
                <a:spcPct val="110000"/>
              </a:lnSpc>
              <a:spcBef>
                <a:spcPts val="500"/>
              </a:spcBef>
              <a:spcAft>
                <a:spcPts val="0"/>
              </a:spcAft>
              <a:buClr>
                <a:schemeClr val="dk1"/>
              </a:buClr>
              <a:buSzPts val="1800"/>
              <a:buChar char="•"/>
              <a:defRPr/>
            </a:lvl3pPr>
            <a:lvl4pPr indent="-342900" lvl="3" marL="1828800" algn="l">
              <a:lnSpc>
                <a:spcPct val="110000"/>
              </a:lnSpc>
              <a:spcBef>
                <a:spcPts val="500"/>
              </a:spcBef>
              <a:spcAft>
                <a:spcPts val="0"/>
              </a:spcAft>
              <a:buClr>
                <a:schemeClr val="dk1"/>
              </a:buClr>
              <a:buSzPts val="1800"/>
              <a:buChar char="•"/>
              <a:defRPr/>
            </a:lvl4pPr>
            <a:lvl5pPr indent="-342900" lvl="4" marL="2286000" algn="l">
              <a:lnSpc>
                <a:spcPct val="11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7" name="Google Shape;77;p18"/>
          <p:cNvSpPr txBox="1"/>
          <p:nvPr>
            <p:ph idx="10" type="dt"/>
          </p:nvPr>
        </p:nvSpPr>
        <p:spPr>
          <a:xfrm>
            <a:off x="8369448" y="6356350"/>
            <a:ext cx="2549564" cy="3651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8" name="Google Shape;78;p18"/>
          <p:cNvSpPr txBox="1"/>
          <p:nvPr>
            <p:ph idx="11" type="ftr"/>
          </p:nvPr>
        </p:nvSpPr>
        <p:spPr>
          <a:xfrm>
            <a:off x="704088" y="6356350"/>
            <a:ext cx="4539727"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9" name="Google Shape;79;p18"/>
          <p:cNvSpPr txBox="1"/>
          <p:nvPr>
            <p:ph idx="12" type="sldNum"/>
          </p:nvPr>
        </p:nvSpPr>
        <p:spPr>
          <a:xfrm>
            <a:off x="10919012" y="6356350"/>
            <a:ext cx="672354"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80" name="Shape 80"/>
        <p:cNvGrpSpPr/>
        <p:nvPr/>
      </p:nvGrpSpPr>
      <p:grpSpPr>
        <a:xfrm>
          <a:off x="0" y="0"/>
          <a:ext cx="0" cy="0"/>
          <a:chOff x="0" y="0"/>
          <a:chExt cx="0" cy="0"/>
        </a:xfrm>
      </p:grpSpPr>
      <p:sp>
        <p:nvSpPr>
          <p:cNvPr id="81" name="Google Shape;81;p19"/>
          <p:cNvSpPr txBox="1"/>
          <p:nvPr>
            <p:ph type="title"/>
          </p:nvPr>
        </p:nvSpPr>
        <p:spPr>
          <a:xfrm rot="5400000">
            <a:off x="7924366" y="2315931"/>
            <a:ext cx="4984956" cy="2349043"/>
          </a:xfrm>
          <a:prstGeom prst="rect">
            <a:avLst/>
          </a:prstGeom>
          <a:noFill/>
          <a:ln>
            <a:noFill/>
          </a:ln>
        </p:spPr>
        <p:txBody>
          <a:bodyPr anchorCtr="0" anchor="t" bIns="45700" lIns="91425" spcFirstLastPara="1" rIns="91425" wrap="square" tIns="45700">
            <a:normAutofit/>
          </a:bodyPr>
          <a:lstStyle>
            <a:lvl1pPr lvl="0" algn="l">
              <a:lnSpc>
                <a:spcPct val="10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82" name="Google Shape;82;p19"/>
          <p:cNvSpPr txBox="1"/>
          <p:nvPr>
            <p:ph idx="1" type="body"/>
          </p:nvPr>
        </p:nvSpPr>
        <p:spPr>
          <a:xfrm rot="5400000">
            <a:off x="2513147" y="-746247"/>
            <a:ext cx="4984956" cy="8473395"/>
          </a:xfrm>
          <a:prstGeom prst="rect">
            <a:avLst/>
          </a:prstGeom>
          <a:noFill/>
          <a:ln>
            <a:noFill/>
          </a:ln>
        </p:spPr>
        <p:txBody>
          <a:bodyPr anchorCtr="0" anchor="t" bIns="45700" lIns="91425" spcFirstLastPara="1" rIns="91425" wrap="square" tIns="45700">
            <a:normAutofit/>
          </a:bodyPr>
          <a:lstStyle>
            <a:lvl1pPr indent="-342900" lvl="0" marL="457200" algn="l">
              <a:lnSpc>
                <a:spcPct val="110000"/>
              </a:lnSpc>
              <a:spcBef>
                <a:spcPts val="1000"/>
              </a:spcBef>
              <a:spcAft>
                <a:spcPts val="0"/>
              </a:spcAft>
              <a:buClr>
                <a:schemeClr val="dk1"/>
              </a:buClr>
              <a:buSzPts val="1800"/>
              <a:buChar char="•"/>
              <a:defRPr/>
            </a:lvl1pPr>
            <a:lvl2pPr indent="-342900" lvl="1" marL="914400" algn="l">
              <a:lnSpc>
                <a:spcPct val="110000"/>
              </a:lnSpc>
              <a:spcBef>
                <a:spcPts val="500"/>
              </a:spcBef>
              <a:spcAft>
                <a:spcPts val="0"/>
              </a:spcAft>
              <a:buClr>
                <a:schemeClr val="dk1"/>
              </a:buClr>
              <a:buSzPts val="1800"/>
              <a:buChar char="•"/>
              <a:defRPr/>
            </a:lvl2pPr>
            <a:lvl3pPr indent="-342900" lvl="2" marL="1371600" algn="l">
              <a:lnSpc>
                <a:spcPct val="110000"/>
              </a:lnSpc>
              <a:spcBef>
                <a:spcPts val="500"/>
              </a:spcBef>
              <a:spcAft>
                <a:spcPts val="0"/>
              </a:spcAft>
              <a:buClr>
                <a:schemeClr val="dk1"/>
              </a:buClr>
              <a:buSzPts val="1800"/>
              <a:buChar char="•"/>
              <a:defRPr/>
            </a:lvl3pPr>
            <a:lvl4pPr indent="-342900" lvl="3" marL="1828800" algn="l">
              <a:lnSpc>
                <a:spcPct val="110000"/>
              </a:lnSpc>
              <a:spcBef>
                <a:spcPts val="500"/>
              </a:spcBef>
              <a:spcAft>
                <a:spcPts val="0"/>
              </a:spcAft>
              <a:buClr>
                <a:schemeClr val="dk1"/>
              </a:buClr>
              <a:buSzPts val="1800"/>
              <a:buChar char="•"/>
              <a:defRPr/>
            </a:lvl4pPr>
            <a:lvl5pPr indent="-342900" lvl="4" marL="2286000" algn="l">
              <a:lnSpc>
                <a:spcPct val="11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83" name="Google Shape;83;p19"/>
          <p:cNvSpPr txBox="1"/>
          <p:nvPr>
            <p:ph idx="10" type="dt"/>
          </p:nvPr>
        </p:nvSpPr>
        <p:spPr>
          <a:xfrm>
            <a:off x="8369448" y="6356350"/>
            <a:ext cx="2549564" cy="3651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4" name="Google Shape;84;p19"/>
          <p:cNvSpPr txBox="1"/>
          <p:nvPr>
            <p:ph idx="11" type="ftr"/>
          </p:nvPr>
        </p:nvSpPr>
        <p:spPr>
          <a:xfrm>
            <a:off x="704088" y="6356350"/>
            <a:ext cx="4539727"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5" name="Google Shape;85;p19"/>
          <p:cNvSpPr txBox="1"/>
          <p:nvPr>
            <p:ph idx="12" type="sldNum"/>
          </p:nvPr>
        </p:nvSpPr>
        <p:spPr>
          <a:xfrm>
            <a:off x="10919012" y="6356350"/>
            <a:ext cx="672354"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23" name="Shape 23"/>
        <p:cNvGrpSpPr/>
        <p:nvPr/>
      </p:nvGrpSpPr>
      <p:grpSpPr>
        <a:xfrm>
          <a:off x="0" y="0"/>
          <a:ext cx="0" cy="0"/>
          <a:chOff x="0" y="0"/>
          <a:chExt cx="0" cy="0"/>
        </a:xfrm>
      </p:grpSpPr>
      <p:sp>
        <p:nvSpPr>
          <p:cNvPr id="24" name="Google Shape;24;p10"/>
          <p:cNvSpPr txBox="1"/>
          <p:nvPr>
            <p:ph type="ctrTitle"/>
          </p:nvPr>
        </p:nvSpPr>
        <p:spPr>
          <a:xfrm>
            <a:off x="704088" y="889820"/>
            <a:ext cx="9989574" cy="3598606"/>
          </a:xfrm>
          <a:prstGeom prst="rect">
            <a:avLst/>
          </a:prstGeom>
          <a:noFill/>
          <a:ln>
            <a:noFill/>
          </a:ln>
        </p:spPr>
        <p:txBody>
          <a:bodyPr anchorCtr="0" anchor="t" bIns="45700" lIns="91425" spcFirstLastPara="1" rIns="91425" wrap="square" tIns="45700">
            <a:normAutofit/>
          </a:bodyPr>
          <a:lstStyle>
            <a:lvl1pPr lvl="0" algn="l">
              <a:lnSpc>
                <a:spcPct val="100000"/>
              </a:lnSpc>
              <a:spcBef>
                <a:spcPts val="0"/>
              </a:spcBef>
              <a:spcAft>
                <a:spcPts val="0"/>
              </a:spcAft>
              <a:buClr>
                <a:schemeClr val="dk1"/>
              </a:buClr>
              <a:buSzPts val="5400"/>
              <a:buFont typeface="Open Sans"/>
              <a:buNone/>
              <a:defRPr sz="54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5" name="Google Shape;25;p10"/>
          <p:cNvSpPr txBox="1"/>
          <p:nvPr>
            <p:ph idx="1" type="subTitle"/>
          </p:nvPr>
        </p:nvSpPr>
        <p:spPr>
          <a:xfrm>
            <a:off x="704088" y="4488426"/>
            <a:ext cx="6991776" cy="1302774"/>
          </a:xfrm>
          <a:prstGeom prst="rect">
            <a:avLst/>
          </a:prstGeom>
          <a:noFill/>
          <a:ln>
            <a:noFill/>
          </a:ln>
        </p:spPr>
        <p:txBody>
          <a:bodyPr anchorCtr="0" anchor="b" bIns="45700" lIns="91425" spcFirstLastPara="1" rIns="91425" wrap="square" tIns="45700">
            <a:normAutofit/>
          </a:bodyPr>
          <a:lstStyle>
            <a:lvl1pPr lvl="0" algn="l">
              <a:lnSpc>
                <a:spcPct val="110000"/>
              </a:lnSpc>
              <a:spcBef>
                <a:spcPts val="1000"/>
              </a:spcBef>
              <a:spcAft>
                <a:spcPts val="0"/>
              </a:spcAft>
              <a:buClr>
                <a:schemeClr val="dk1"/>
              </a:buClr>
              <a:buSzPts val="2000"/>
              <a:buNone/>
              <a:defRPr sz="2000"/>
            </a:lvl1pPr>
            <a:lvl2pPr lvl="1" algn="ctr">
              <a:lnSpc>
                <a:spcPct val="110000"/>
              </a:lnSpc>
              <a:spcBef>
                <a:spcPts val="500"/>
              </a:spcBef>
              <a:spcAft>
                <a:spcPts val="0"/>
              </a:spcAft>
              <a:buClr>
                <a:schemeClr val="dk1"/>
              </a:buClr>
              <a:buSzPts val="2000"/>
              <a:buNone/>
              <a:defRPr sz="2000"/>
            </a:lvl2pPr>
            <a:lvl3pPr lvl="2" algn="ctr">
              <a:lnSpc>
                <a:spcPct val="110000"/>
              </a:lnSpc>
              <a:spcBef>
                <a:spcPts val="500"/>
              </a:spcBef>
              <a:spcAft>
                <a:spcPts val="0"/>
              </a:spcAft>
              <a:buClr>
                <a:schemeClr val="dk1"/>
              </a:buClr>
              <a:buSzPts val="1800"/>
              <a:buNone/>
              <a:defRPr sz="1800"/>
            </a:lvl3pPr>
            <a:lvl4pPr lvl="3" algn="ctr">
              <a:lnSpc>
                <a:spcPct val="110000"/>
              </a:lnSpc>
              <a:spcBef>
                <a:spcPts val="500"/>
              </a:spcBef>
              <a:spcAft>
                <a:spcPts val="0"/>
              </a:spcAft>
              <a:buClr>
                <a:schemeClr val="dk1"/>
              </a:buClr>
              <a:buSzPts val="1600"/>
              <a:buNone/>
              <a:defRPr sz="1600"/>
            </a:lvl4pPr>
            <a:lvl5pPr lvl="4" algn="ctr">
              <a:lnSpc>
                <a:spcPct val="11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
        <p:nvSpPr>
          <p:cNvPr id="26" name="Google Shape;26;p10"/>
          <p:cNvSpPr txBox="1"/>
          <p:nvPr>
            <p:ph idx="10" type="dt"/>
          </p:nvPr>
        </p:nvSpPr>
        <p:spPr>
          <a:xfrm>
            <a:off x="8369448" y="6356350"/>
            <a:ext cx="2549564" cy="3651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7" name="Google Shape;27;p10"/>
          <p:cNvSpPr txBox="1"/>
          <p:nvPr>
            <p:ph idx="11" type="ftr"/>
          </p:nvPr>
        </p:nvSpPr>
        <p:spPr>
          <a:xfrm>
            <a:off x="704088" y="6356350"/>
            <a:ext cx="4539727"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8" name="Google Shape;28;p10"/>
          <p:cNvSpPr txBox="1"/>
          <p:nvPr>
            <p:ph idx="12" type="sldNum"/>
          </p:nvPr>
        </p:nvSpPr>
        <p:spPr>
          <a:xfrm>
            <a:off x="10919012" y="6356350"/>
            <a:ext cx="672354"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29" name="Shape 29"/>
        <p:cNvGrpSpPr/>
        <p:nvPr/>
      </p:nvGrpSpPr>
      <p:grpSpPr>
        <a:xfrm>
          <a:off x="0" y="0"/>
          <a:ext cx="0" cy="0"/>
          <a:chOff x="0" y="0"/>
          <a:chExt cx="0" cy="0"/>
        </a:xfrm>
      </p:grpSpPr>
      <p:sp>
        <p:nvSpPr>
          <p:cNvPr id="30" name="Google Shape;30;p11"/>
          <p:cNvSpPr txBox="1"/>
          <p:nvPr>
            <p:ph type="title"/>
          </p:nvPr>
        </p:nvSpPr>
        <p:spPr>
          <a:xfrm>
            <a:off x="704088" y="1066800"/>
            <a:ext cx="4103431" cy="1317523"/>
          </a:xfrm>
          <a:prstGeom prst="rect">
            <a:avLst/>
          </a:prstGeom>
          <a:noFill/>
          <a:ln>
            <a:noFill/>
          </a:ln>
        </p:spPr>
        <p:txBody>
          <a:bodyPr anchorCtr="0" anchor="b" bIns="45700" lIns="91425" spcFirstLastPara="1" rIns="91425" wrap="square" tIns="45700">
            <a:normAutofit/>
          </a:bodyPr>
          <a:lstStyle>
            <a:lvl1pPr lvl="0" algn="l">
              <a:lnSpc>
                <a:spcPct val="100000"/>
              </a:lnSpc>
              <a:spcBef>
                <a:spcPts val="0"/>
              </a:spcBef>
              <a:spcAft>
                <a:spcPts val="0"/>
              </a:spcAft>
              <a:buClr>
                <a:schemeClr val="dk1"/>
              </a:buClr>
              <a:buSzPts val="3200"/>
              <a:buFont typeface="Open Sans"/>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1" name="Google Shape;31;p11"/>
          <p:cNvSpPr/>
          <p:nvPr>
            <p:ph idx="2" type="pic"/>
          </p:nvPr>
        </p:nvSpPr>
        <p:spPr>
          <a:xfrm>
            <a:off x="5183188" y="1066800"/>
            <a:ext cx="6172200" cy="4794250"/>
          </a:xfrm>
          <a:prstGeom prst="rect">
            <a:avLst/>
          </a:prstGeom>
          <a:noFill/>
          <a:ln>
            <a:noFill/>
          </a:ln>
        </p:spPr>
      </p:sp>
      <p:sp>
        <p:nvSpPr>
          <p:cNvPr id="32" name="Google Shape;32;p11"/>
          <p:cNvSpPr txBox="1"/>
          <p:nvPr>
            <p:ph idx="1" type="body"/>
          </p:nvPr>
        </p:nvSpPr>
        <p:spPr>
          <a:xfrm>
            <a:off x="704088" y="2552700"/>
            <a:ext cx="4103431" cy="3316288"/>
          </a:xfrm>
          <a:prstGeom prst="rect">
            <a:avLst/>
          </a:prstGeom>
          <a:noFill/>
          <a:ln>
            <a:noFill/>
          </a:ln>
        </p:spPr>
        <p:txBody>
          <a:bodyPr anchorCtr="0" anchor="t" bIns="45700" lIns="91425" spcFirstLastPara="1" rIns="91425" wrap="square" tIns="45700">
            <a:normAutofit/>
          </a:bodyPr>
          <a:lstStyle>
            <a:lvl1pPr indent="-228600" lvl="0" marL="457200" algn="l">
              <a:lnSpc>
                <a:spcPct val="110000"/>
              </a:lnSpc>
              <a:spcBef>
                <a:spcPts val="1000"/>
              </a:spcBef>
              <a:spcAft>
                <a:spcPts val="0"/>
              </a:spcAft>
              <a:buClr>
                <a:schemeClr val="dk1"/>
              </a:buClr>
              <a:buSzPts val="1600"/>
              <a:buNone/>
              <a:defRPr sz="1600"/>
            </a:lvl1pPr>
            <a:lvl2pPr indent="-228600" lvl="1" marL="914400" algn="l">
              <a:lnSpc>
                <a:spcPct val="110000"/>
              </a:lnSpc>
              <a:spcBef>
                <a:spcPts val="500"/>
              </a:spcBef>
              <a:spcAft>
                <a:spcPts val="0"/>
              </a:spcAft>
              <a:buClr>
                <a:schemeClr val="dk1"/>
              </a:buClr>
              <a:buSzPts val="1400"/>
              <a:buNone/>
              <a:defRPr sz="1400"/>
            </a:lvl2pPr>
            <a:lvl3pPr indent="-228600" lvl="2" marL="1371600" algn="l">
              <a:lnSpc>
                <a:spcPct val="110000"/>
              </a:lnSpc>
              <a:spcBef>
                <a:spcPts val="500"/>
              </a:spcBef>
              <a:spcAft>
                <a:spcPts val="0"/>
              </a:spcAft>
              <a:buClr>
                <a:schemeClr val="dk1"/>
              </a:buClr>
              <a:buSzPts val="1200"/>
              <a:buNone/>
              <a:defRPr sz="1200"/>
            </a:lvl3pPr>
            <a:lvl4pPr indent="-228600" lvl="3" marL="1828800" algn="l">
              <a:lnSpc>
                <a:spcPct val="110000"/>
              </a:lnSpc>
              <a:spcBef>
                <a:spcPts val="500"/>
              </a:spcBef>
              <a:spcAft>
                <a:spcPts val="0"/>
              </a:spcAft>
              <a:buClr>
                <a:schemeClr val="dk1"/>
              </a:buClr>
              <a:buSzPts val="1000"/>
              <a:buNone/>
              <a:defRPr sz="1000"/>
            </a:lvl4pPr>
            <a:lvl5pPr indent="-228600" lvl="4" marL="2286000" algn="l">
              <a:lnSpc>
                <a:spcPct val="11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33" name="Google Shape;33;p11"/>
          <p:cNvSpPr txBox="1"/>
          <p:nvPr>
            <p:ph idx="10" type="dt"/>
          </p:nvPr>
        </p:nvSpPr>
        <p:spPr>
          <a:xfrm>
            <a:off x="8369448" y="6356350"/>
            <a:ext cx="2549564" cy="3651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4" name="Google Shape;34;p11"/>
          <p:cNvSpPr txBox="1"/>
          <p:nvPr>
            <p:ph idx="11" type="ftr"/>
          </p:nvPr>
        </p:nvSpPr>
        <p:spPr>
          <a:xfrm>
            <a:off x="704088" y="6356350"/>
            <a:ext cx="4539727"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5" name="Google Shape;35;p11"/>
          <p:cNvSpPr txBox="1"/>
          <p:nvPr>
            <p:ph idx="12" type="sldNum"/>
          </p:nvPr>
        </p:nvSpPr>
        <p:spPr>
          <a:xfrm>
            <a:off x="10919012" y="6356350"/>
            <a:ext cx="672354"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36" name="Shape 36"/>
        <p:cNvGrpSpPr/>
        <p:nvPr/>
      </p:nvGrpSpPr>
      <p:grpSpPr>
        <a:xfrm>
          <a:off x="0" y="0"/>
          <a:ext cx="0" cy="0"/>
          <a:chOff x="0" y="0"/>
          <a:chExt cx="0" cy="0"/>
        </a:xfrm>
      </p:grpSpPr>
      <p:sp>
        <p:nvSpPr>
          <p:cNvPr id="37" name="Google Shape;37;p12"/>
          <p:cNvSpPr txBox="1"/>
          <p:nvPr>
            <p:ph type="title"/>
          </p:nvPr>
        </p:nvSpPr>
        <p:spPr>
          <a:xfrm>
            <a:off x="715383" y="1709738"/>
            <a:ext cx="10632067" cy="2852737"/>
          </a:xfrm>
          <a:prstGeom prst="rect">
            <a:avLst/>
          </a:prstGeom>
          <a:noFill/>
          <a:ln>
            <a:noFill/>
          </a:ln>
        </p:spPr>
        <p:txBody>
          <a:bodyPr anchorCtr="0" anchor="b" bIns="45700" lIns="91425" spcFirstLastPara="1" rIns="91425" wrap="square" tIns="45700">
            <a:normAutofit/>
          </a:bodyPr>
          <a:lstStyle>
            <a:lvl1pPr lvl="0" algn="l">
              <a:lnSpc>
                <a:spcPct val="100000"/>
              </a:lnSpc>
              <a:spcBef>
                <a:spcPts val="0"/>
              </a:spcBef>
              <a:spcAft>
                <a:spcPts val="0"/>
              </a:spcAft>
              <a:buClr>
                <a:schemeClr val="dk1"/>
              </a:buClr>
              <a:buSzPts val="6000"/>
              <a:buFont typeface="Open Sans"/>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8" name="Google Shape;38;p12"/>
          <p:cNvSpPr txBox="1"/>
          <p:nvPr>
            <p:ph idx="1" type="body"/>
          </p:nvPr>
        </p:nvSpPr>
        <p:spPr>
          <a:xfrm>
            <a:off x="715383" y="4589463"/>
            <a:ext cx="10632067" cy="1500187"/>
          </a:xfrm>
          <a:prstGeom prst="rect">
            <a:avLst/>
          </a:prstGeom>
          <a:noFill/>
          <a:ln>
            <a:noFill/>
          </a:ln>
        </p:spPr>
        <p:txBody>
          <a:bodyPr anchorCtr="0" anchor="t" bIns="45700" lIns="91425" spcFirstLastPara="1" rIns="91425" wrap="square" tIns="45700">
            <a:normAutofit/>
          </a:bodyPr>
          <a:lstStyle>
            <a:lvl1pPr indent="-228600" lvl="0" marL="457200" algn="l">
              <a:lnSpc>
                <a:spcPct val="110000"/>
              </a:lnSpc>
              <a:spcBef>
                <a:spcPts val="1000"/>
              </a:spcBef>
              <a:spcAft>
                <a:spcPts val="0"/>
              </a:spcAft>
              <a:buClr>
                <a:srgbClr val="888888"/>
              </a:buClr>
              <a:buSzPts val="2400"/>
              <a:buNone/>
              <a:defRPr sz="2400">
                <a:solidFill>
                  <a:srgbClr val="888888"/>
                </a:solidFill>
              </a:defRPr>
            </a:lvl1pPr>
            <a:lvl2pPr indent="-228600" lvl="1" marL="914400" algn="l">
              <a:lnSpc>
                <a:spcPct val="110000"/>
              </a:lnSpc>
              <a:spcBef>
                <a:spcPts val="500"/>
              </a:spcBef>
              <a:spcAft>
                <a:spcPts val="0"/>
              </a:spcAft>
              <a:buClr>
                <a:srgbClr val="888888"/>
              </a:buClr>
              <a:buSzPts val="2000"/>
              <a:buNone/>
              <a:defRPr sz="2000">
                <a:solidFill>
                  <a:srgbClr val="888888"/>
                </a:solidFill>
              </a:defRPr>
            </a:lvl2pPr>
            <a:lvl3pPr indent="-228600" lvl="2" marL="1371600" algn="l">
              <a:lnSpc>
                <a:spcPct val="110000"/>
              </a:lnSpc>
              <a:spcBef>
                <a:spcPts val="500"/>
              </a:spcBef>
              <a:spcAft>
                <a:spcPts val="0"/>
              </a:spcAft>
              <a:buClr>
                <a:srgbClr val="888888"/>
              </a:buClr>
              <a:buSzPts val="1800"/>
              <a:buNone/>
              <a:defRPr sz="1800">
                <a:solidFill>
                  <a:srgbClr val="888888"/>
                </a:solidFill>
              </a:defRPr>
            </a:lvl3pPr>
            <a:lvl4pPr indent="-228600" lvl="3" marL="1828800" algn="l">
              <a:lnSpc>
                <a:spcPct val="110000"/>
              </a:lnSpc>
              <a:spcBef>
                <a:spcPts val="500"/>
              </a:spcBef>
              <a:spcAft>
                <a:spcPts val="0"/>
              </a:spcAft>
              <a:buClr>
                <a:srgbClr val="888888"/>
              </a:buClr>
              <a:buSzPts val="1600"/>
              <a:buNone/>
              <a:defRPr sz="1600">
                <a:solidFill>
                  <a:srgbClr val="888888"/>
                </a:solidFill>
              </a:defRPr>
            </a:lvl4pPr>
            <a:lvl5pPr indent="-228600" lvl="4" marL="2286000" algn="l">
              <a:lnSpc>
                <a:spcPct val="110000"/>
              </a:lnSpc>
              <a:spcBef>
                <a:spcPts val="500"/>
              </a:spcBef>
              <a:spcAft>
                <a:spcPts val="0"/>
              </a:spcAft>
              <a:buClr>
                <a:srgbClr val="888888"/>
              </a:buClr>
              <a:buSzPts val="1600"/>
              <a:buNone/>
              <a:defRPr sz="1600">
                <a:solidFill>
                  <a:srgbClr val="888888"/>
                </a:solidFill>
              </a:defRPr>
            </a:lvl5pPr>
            <a:lvl6pPr indent="-228600" lvl="5" marL="2743200" algn="l">
              <a:lnSpc>
                <a:spcPct val="90000"/>
              </a:lnSpc>
              <a:spcBef>
                <a:spcPts val="500"/>
              </a:spcBef>
              <a:spcAft>
                <a:spcPts val="0"/>
              </a:spcAft>
              <a:buClr>
                <a:srgbClr val="888888"/>
              </a:buClr>
              <a:buSzPts val="1600"/>
              <a:buNone/>
              <a:defRPr sz="1600">
                <a:solidFill>
                  <a:srgbClr val="888888"/>
                </a:solidFill>
              </a:defRPr>
            </a:lvl6pPr>
            <a:lvl7pPr indent="-228600" lvl="6" marL="3200400" algn="l">
              <a:lnSpc>
                <a:spcPct val="90000"/>
              </a:lnSpc>
              <a:spcBef>
                <a:spcPts val="500"/>
              </a:spcBef>
              <a:spcAft>
                <a:spcPts val="0"/>
              </a:spcAft>
              <a:buClr>
                <a:srgbClr val="888888"/>
              </a:buClr>
              <a:buSzPts val="1600"/>
              <a:buNone/>
              <a:defRPr sz="1600">
                <a:solidFill>
                  <a:srgbClr val="888888"/>
                </a:solidFill>
              </a:defRPr>
            </a:lvl7pPr>
            <a:lvl8pPr indent="-228600" lvl="7" marL="3657600" algn="l">
              <a:lnSpc>
                <a:spcPct val="90000"/>
              </a:lnSpc>
              <a:spcBef>
                <a:spcPts val="500"/>
              </a:spcBef>
              <a:spcAft>
                <a:spcPts val="0"/>
              </a:spcAft>
              <a:buClr>
                <a:srgbClr val="888888"/>
              </a:buClr>
              <a:buSzPts val="1600"/>
              <a:buNone/>
              <a:defRPr sz="1600">
                <a:solidFill>
                  <a:srgbClr val="888888"/>
                </a:solidFill>
              </a:defRPr>
            </a:lvl8pPr>
            <a:lvl9pPr indent="-228600" lvl="8" marL="4114800" algn="l">
              <a:lnSpc>
                <a:spcPct val="90000"/>
              </a:lnSpc>
              <a:spcBef>
                <a:spcPts val="500"/>
              </a:spcBef>
              <a:spcAft>
                <a:spcPts val="0"/>
              </a:spcAft>
              <a:buClr>
                <a:srgbClr val="888888"/>
              </a:buClr>
              <a:buSzPts val="1600"/>
              <a:buNone/>
              <a:defRPr sz="1600">
                <a:solidFill>
                  <a:srgbClr val="888888"/>
                </a:solidFill>
              </a:defRPr>
            </a:lvl9pPr>
          </a:lstStyle>
          <a:p/>
        </p:txBody>
      </p:sp>
      <p:sp>
        <p:nvSpPr>
          <p:cNvPr id="39" name="Google Shape;39;p12"/>
          <p:cNvSpPr txBox="1"/>
          <p:nvPr>
            <p:ph idx="10" type="dt"/>
          </p:nvPr>
        </p:nvSpPr>
        <p:spPr>
          <a:xfrm>
            <a:off x="8369448" y="6356350"/>
            <a:ext cx="2549564" cy="3651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0" name="Google Shape;40;p12"/>
          <p:cNvSpPr txBox="1"/>
          <p:nvPr>
            <p:ph idx="11" type="ftr"/>
          </p:nvPr>
        </p:nvSpPr>
        <p:spPr>
          <a:xfrm>
            <a:off x="704088" y="6356350"/>
            <a:ext cx="4539727"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1" name="Google Shape;41;p12"/>
          <p:cNvSpPr txBox="1"/>
          <p:nvPr>
            <p:ph idx="12" type="sldNum"/>
          </p:nvPr>
        </p:nvSpPr>
        <p:spPr>
          <a:xfrm>
            <a:off x="10919012" y="6356350"/>
            <a:ext cx="672354"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42" name="Shape 42"/>
        <p:cNvGrpSpPr/>
        <p:nvPr/>
      </p:nvGrpSpPr>
      <p:grpSpPr>
        <a:xfrm>
          <a:off x="0" y="0"/>
          <a:ext cx="0" cy="0"/>
          <a:chOff x="0" y="0"/>
          <a:chExt cx="0" cy="0"/>
        </a:xfrm>
      </p:grpSpPr>
      <p:sp>
        <p:nvSpPr>
          <p:cNvPr id="43" name="Google Shape;43;p13"/>
          <p:cNvSpPr txBox="1"/>
          <p:nvPr>
            <p:ph type="title"/>
          </p:nvPr>
        </p:nvSpPr>
        <p:spPr>
          <a:xfrm>
            <a:off x="700635" y="914400"/>
            <a:ext cx="10691265" cy="1307592"/>
          </a:xfrm>
          <a:prstGeom prst="rect">
            <a:avLst/>
          </a:prstGeom>
          <a:noFill/>
          <a:ln>
            <a:noFill/>
          </a:ln>
        </p:spPr>
        <p:txBody>
          <a:bodyPr anchorCtr="0" anchor="t" bIns="45700" lIns="91425" spcFirstLastPara="1" rIns="91425" wrap="square" tIns="45700">
            <a:normAutofit/>
          </a:bodyPr>
          <a:lstStyle>
            <a:lvl1pPr lvl="0" algn="l">
              <a:lnSpc>
                <a:spcPct val="10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4" name="Google Shape;44;p13"/>
          <p:cNvSpPr txBox="1"/>
          <p:nvPr>
            <p:ph idx="1" type="body"/>
          </p:nvPr>
        </p:nvSpPr>
        <p:spPr>
          <a:xfrm>
            <a:off x="704088" y="2221992"/>
            <a:ext cx="5212080" cy="3739896"/>
          </a:xfrm>
          <a:prstGeom prst="rect">
            <a:avLst/>
          </a:prstGeom>
          <a:noFill/>
          <a:ln>
            <a:noFill/>
          </a:ln>
        </p:spPr>
        <p:txBody>
          <a:bodyPr anchorCtr="0" anchor="t" bIns="45700" lIns="91425" spcFirstLastPara="1" rIns="91425" wrap="square" tIns="45700">
            <a:normAutofit/>
          </a:bodyPr>
          <a:lstStyle>
            <a:lvl1pPr indent="-342900" lvl="0" marL="457200" algn="l">
              <a:lnSpc>
                <a:spcPct val="110000"/>
              </a:lnSpc>
              <a:spcBef>
                <a:spcPts val="1000"/>
              </a:spcBef>
              <a:spcAft>
                <a:spcPts val="0"/>
              </a:spcAft>
              <a:buClr>
                <a:schemeClr val="dk1"/>
              </a:buClr>
              <a:buSzPts val="1800"/>
              <a:buChar char="•"/>
              <a:defRPr/>
            </a:lvl1pPr>
            <a:lvl2pPr indent="-342900" lvl="1" marL="914400" algn="l">
              <a:lnSpc>
                <a:spcPct val="110000"/>
              </a:lnSpc>
              <a:spcBef>
                <a:spcPts val="500"/>
              </a:spcBef>
              <a:spcAft>
                <a:spcPts val="0"/>
              </a:spcAft>
              <a:buClr>
                <a:schemeClr val="dk1"/>
              </a:buClr>
              <a:buSzPts val="1800"/>
              <a:buChar char="•"/>
              <a:defRPr/>
            </a:lvl2pPr>
            <a:lvl3pPr indent="-342900" lvl="2" marL="1371600" algn="l">
              <a:lnSpc>
                <a:spcPct val="110000"/>
              </a:lnSpc>
              <a:spcBef>
                <a:spcPts val="500"/>
              </a:spcBef>
              <a:spcAft>
                <a:spcPts val="0"/>
              </a:spcAft>
              <a:buClr>
                <a:schemeClr val="dk1"/>
              </a:buClr>
              <a:buSzPts val="1800"/>
              <a:buChar char="•"/>
              <a:defRPr/>
            </a:lvl3pPr>
            <a:lvl4pPr indent="-342900" lvl="3" marL="1828800" algn="l">
              <a:lnSpc>
                <a:spcPct val="110000"/>
              </a:lnSpc>
              <a:spcBef>
                <a:spcPts val="500"/>
              </a:spcBef>
              <a:spcAft>
                <a:spcPts val="0"/>
              </a:spcAft>
              <a:buClr>
                <a:schemeClr val="dk1"/>
              </a:buClr>
              <a:buSzPts val="1800"/>
              <a:buChar char="•"/>
              <a:defRPr/>
            </a:lvl4pPr>
            <a:lvl5pPr indent="-342900" lvl="4" marL="2286000" algn="l">
              <a:lnSpc>
                <a:spcPct val="11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5" name="Google Shape;45;p13"/>
          <p:cNvSpPr txBox="1"/>
          <p:nvPr>
            <p:ph idx="2" type="body"/>
          </p:nvPr>
        </p:nvSpPr>
        <p:spPr>
          <a:xfrm>
            <a:off x="6181344" y="2221992"/>
            <a:ext cx="5212080" cy="3739896"/>
          </a:xfrm>
          <a:prstGeom prst="rect">
            <a:avLst/>
          </a:prstGeom>
          <a:noFill/>
          <a:ln>
            <a:noFill/>
          </a:ln>
        </p:spPr>
        <p:txBody>
          <a:bodyPr anchorCtr="0" anchor="t" bIns="45700" lIns="91425" spcFirstLastPara="1" rIns="91425" wrap="square" tIns="45700">
            <a:normAutofit/>
          </a:bodyPr>
          <a:lstStyle>
            <a:lvl1pPr indent="-342900" lvl="0" marL="457200" algn="l">
              <a:lnSpc>
                <a:spcPct val="110000"/>
              </a:lnSpc>
              <a:spcBef>
                <a:spcPts val="1000"/>
              </a:spcBef>
              <a:spcAft>
                <a:spcPts val="0"/>
              </a:spcAft>
              <a:buClr>
                <a:schemeClr val="dk1"/>
              </a:buClr>
              <a:buSzPts val="1800"/>
              <a:buChar char="•"/>
              <a:defRPr/>
            </a:lvl1pPr>
            <a:lvl2pPr indent="-342900" lvl="1" marL="914400" algn="l">
              <a:lnSpc>
                <a:spcPct val="110000"/>
              </a:lnSpc>
              <a:spcBef>
                <a:spcPts val="500"/>
              </a:spcBef>
              <a:spcAft>
                <a:spcPts val="0"/>
              </a:spcAft>
              <a:buClr>
                <a:schemeClr val="dk1"/>
              </a:buClr>
              <a:buSzPts val="1800"/>
              <a:buChar char="•"/>
              <a:defRPr/>
            </a:lvl2pPr>
            <a:lvl3pPr indent="-342900" lvl="2" marL="1371600" algn="l">
              <a:lnSpc>
                <a:spcPct val="110000"/>
              </a:lnSpc>
              <a:spcBef>
                <a:spcPts val="500"/>
              </a:spcBef>
              <a:spcAft>
                <a:spcPts val="0"/>
              </a:spcAft>
              <a:buClr>
                <a:schemeClr val="dk1"/>
              </a:buClr>
              <a:buSzPts val="1800"/>
              <a:buChar char="•"/>
              <a:defRPr/>
            </a:lvl3pPr>
            <a:lvl4pPr indent="-342900" lvl="3" marL="1828800" algn="l">
              <a:lnSpc>
                <a:spcPct val="110000"/>
              </a:lnSpc>
              <a:spcBef>
                <a:spcPts val="500"/>
              </a:spcBef>
              <a:spcAft>
                <a:spcPts val="0"/>
              </a:spcAft>
              <a:buClr>
                <a:schemeClr val="dk1"/>
              </a:buClr>
              <a:buSzPts val="1800"/>
              <a:buChar char="•"/>
              <a:defRPr/>
            </a:lvl4pPr>
            <a:lvl5pPr indent="-342900" lvl="4" marL="2286000" algn="l">
              <a:lnSpc>
                <a:spcPct val="11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6" name="Google Shape;46;p13"/>
          <p:cNvSpPr txBox="1"/>
          <p:nvPr>
            <p:ph idx="10" type="dt"/>
          </p:nvPr>
        </p:nvSpPr>
        <p:spPr>
          <a:xfrm>
            <a:off x="8369448" y="6356350"/>
            <a:ext cx="2549564" cy="3651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7" name="Google Shape;47;p13"/>
          <p:cNvSpPr txBox="1"/>
          <p:nvPr>
            <p:ph idx="11" type="ftr"/>
          </p:nvPr>
        </p:nvSpPr>
        <p:spPr>
          <a:xfrm>
            <a:off x="704088" y="6356350"/>
            <a:ext cx="4539727"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8" name="Google Shape;48;p13"/>
          <p:cNvSpPr txBox="1"/>
          <p:nvPr>
            <p:ph idx="12" type="sldNum"/>
          </p:nvPr>
        </p:nvSpPr>
        <p:spPr>
          <a:xfrm>
            <a:off x="10919012" y="6356350"/>
            <a:ext cx="672354"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49" name="Shape 49"/>
        <p:cNvGrpSpPr/>
        <p:nvPr/>
      </p:nvGrpSpPr>
      <p:grpSpPr>
        <a:xfrm>
          <a:off x="0" y="0"/>
          <a:ext cx="0" cy="0"/>
          <a:chOff x="0" y="0"/>
          <a:chExt cx="0" cy="0"/>
        </a:xfrm>
      </p:grpSpPr>
      <p:sp>
        <p:nvSpPr>
          <p:cNvPr id="50" name="Google Shape;50;p14"/>
          <p:cNvSpPr txBox="1"/>
          <p:nvPr>
            <p:ph type="title"/>
          </p:nvPr>
        </p:nvSpPr>
        <p:spPr>
          <a:xfrm>
            <a:off x="704087" y="929147"/>
            <a:ext cx="10689336" cy="798451"/>
          </a:xfrm>
          <a:prstGeom prst="rect">
            <a:avLst/>
          </a:prstGeom>
          <a:noFill/>
          <a:ln>
            <a:noFill/>
          </a:ln>
        </p:spPr>
        <p:txBody>
          <a:bodyPr anchorCtr="0" anchor="t" bIns="45700" lIns="91425" spcFirstLastPara="1" rIns="91425" wrap="square" tIns="45700">
            <a:normAutofit/>
          </a:bodyPr>
          <a:lstStyle>
            <a:lvl1pPr lvl="0" algn="l">
              <a:lnSpc>
                <a:spcPct val="10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1" name="Google Shape;51;p14"/>
          <p:cNvSpPr txBox="1"/>
          <p:nvPr>
            <p:ph idx="1" type="body"/>
          </p:nvPr>
        </p:nvSpPr>
        <p:spPr>
          <a:xfrm>
            <a:off x="704088" y="1756538"/>
            <a:ext cx="5212080" cy="657225"/>
          </a:xfrm>
          <a:prstGeom prst="rect">
            <a:avLst/>
          </a:prstGeom>
          <a:noFill/>
          <a:ln>
            <a:noFill/>
          </a:ln>
        </p:spPr>
        <p:txBody>
          <a:bodyPr anchorCtr="0" anchor="b" bIns="45700" lIns="91425" spcFirstLastPara="1" rIns="91425" wrap="square" tIns="45700">
            <a:normAutofit/>
          </a:bodyPr>
          <a:lstStyle>
            <a:lvl1pPr indent="-228600" lvl="0" marL="457200" algn="l">
              <a:lnSpc>
                <a:spcPct val="110000"/>
              </a:lnSpc>
              <a:spcBef>
                <a:spcPts val="1000"/>
              </a:spcBef>
              <a:spcAft>
                <a:spcPts val="0"/>
              </a:spcAft>
              <a:buClr>
                <a:schemeClr val="dk1"/>
              </a:buClr>
              <a:buSzPts val="1600"/>
              <a:buNone/>
              <a:defRPr b="1" sz="1600">
                <a:latin typeface="Open Sans"/>
                <a:ea typeface="Open Sans"/>
                <a:cs typeface="Open Sans"/>
                <a:sym typeface="Open Sans"/>
              </a:defRPr>
            </a:lvl1pPr>
            <a:lvl2pPr indent="-228600" lvl="1" marL="914400" algn="l">
              <a:lnSpc>
                <a:spcPct val="110000"/>
              </a:lnSpc>
              <a:spcBef>
                <a:spcPts val="500"/>
              </a:spcBef>
              <a:spcAft>
                <a:spcPts val="0"/>
              </a:spcAft>
              <a:buClr>
                <a:schemeClr val="dk1"/>
              </a:buClr>
              <a:buSzPts val="2000"/>
              <a:buNone/>
              <a:defRPr b="1" sz="2000"/>
            </a:lvl2pPr>
            <a:lvl3pPr indent="-228600" lvl="2" marL="1371600" algn="l">
              <a:lnSpc>
                <a:spcPct val="110000"/>
              </a:lnSpc>
              <a:spcBef>
                <a:spcPts val="500"/>
              </a:spcBef>
              <a:spcAft>
                <a:spcPts val="0"/>
              </a:spcAft>
              <a:buClr>
                <a:schemeClr val="dk1"/>
              </a:buClr>
              <a:buSzPts val="1800"/>
              <a:buNone/>
              <a:defRPr b="1" sz="1800"/>
            </a:lvl3pPr>
            <a:lvl4pPr indent="-228600" lvl="3" marL="1828800" algn="l">
              <a:lnSpc>
                <a:spcPct val="110000"/>
              </a:lnSpc>
              <a:spcBef>
                <a:spcPts val="500"/>
              </a:spcBef>
              <a:spcAft>
                <a:spcPts val="0"/>
              </a:spcAft>
              <a:buClr>
                <a:schemeClr val="dk1"/>
              </a:buClr>
              <a:buSzPts val="1600"/>
              <a:buNone/>
              <a:defRPr b="1" sz="1600"/>
            </a:lvl4pPr>
            <a:lvl5pPr indent="-228600" lvl="4" marL="2286000" algn="l">
              <a:lnSpc>
                <a:spcPct val="11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52" name="Google Shape;52;p14"/>
          <p:cNvSpPr txBox="1"/>
          <p:nvPr>
            <p:ph idx="2" type="body"/>
          </p:nvPr>
        </p:nvSpPr>
        <p:spPr>
          <a:xfrm>
            <a:off x="704088" y="2442702"/>
            <a:ext cx="5212080" cy="3519185"/>
          </a:xfrm>
          <a:prstGeom prst="rect">
            <a:avLst/>
          </a:prstGeom>
          <a:noFill/>
          <a:ln>
            <a:noFill/>
          </a:ln>
        </p:spPr>
        <p:txBody>
          <a:bodyPr anchorCtr="0" anchor="t" bIns="45700" lIns="91425" spcFirstLastPara="1" rIns="91425" wrap="square" tIns="45700">
            <a:normAutofit/>
          </a:bodyPr>
          <a:lstStyle>
            <a:lvl1pPr indent="-342900" lvl="0" marL="457200" algn="l">
              <a:lnSpc>
                <a:spcPct val="110000"/>
              </a:lnSpc>
              <a:spcBef>
                <a:spcPts val="1000"/>
              </a:spcBef>
              <a:spcAft>
                <a:spcPts val="0"/>
              </a:spcAft>
              <a:buClr>
                <a:schemeClr val="dk1"/>
              </a:buClr>
              <a:buSzPts val="1800"/>
              <a:buChar char="•"/>
              <a:defRPr/>
            </a:lvl1pPr>
            <a:lvl2pPr indent="-342900" lvl="1" marL="914400" algn="l">
              <a:lnSpc>
                <a:spcPct val="110000"/>
              </a:lnSpc>
              <a:spcBef>
                <a:spcPts val="500"/>
              </a:spcBef>
              <a:spcAft>
                <a:spcPts val="0"/>
              </a:spcAft>
              <a:buClr>
                <a:schemeClr val="dk1"/>
              </a:buClr>
              <a:buSzPts val="1800"/>
              <a:buChar char="•"/>
              <a:defRPr/>
            </a:lvl2pPr>
            <a:lvl3pPr indent="-342900" lvl="2" marL="1371600" algn="l">
              <a:lnSpc>
                <a:spcPct val="110000"/>
              </a:lnSpc>
              <a:spcBef>
                <a:spcPts val="500"/>
              </a:spcBef>
              <a:spcAft>
                <a:spcPts val="0"/>
              </a:spcAft>
              <a:buClr>
                <a:schemeClr val="dk1"/>
              </a:buClr>
              <a:buSzPts val="1800"/>
              <a:buChar char="•"/>
              <a:defRPr/>
            </a:lvl3pPr>
            <a:lvl4pPr indent="-342900" lvl="3" marL="1828800" algn="l">
              <a:lnSpc>
                <a:spcPct val="110000"/>
              </a:lnSpc>
              <a:spcBef>
                <a:spcPts val="500"/>
              </a:spcBef>
              <a:spcAft>
                <a:spcPts val="0"/>
              </a:spcAft>
              <a:buClr>
                <a:schemeClr val="dk1"/>
              </a:buClr>
              <a:buSzPts val="1800"/>
              <a:buChar char="•"/>
              <a:defRPr/>
            </a:lvl4pPr>
            <a:lvl5pPr indent="-342900" lvl="4" marL="2286000" algn="l">
              <a:lnSpc>
                <a:spcPct val="11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53" name="Google Shape;53;p14"/>
          <p:cNvSpPr txBox="1"/>
          <p:nvPr>
            <p:ph idx="3" type="body"/>
          </p:nvPr>
        </p:nvSpPr>
        <p:spPr>
          <a:xfrm>
            <a:off x="6181344" y="1756538"/>
            <a:ext cx="5212080" cy="657225"/>
          </a:xfrm>
          <a:prstGeom prst="rect">
            <a:avLst/>
          </a:prstGeom>
          <a:noFill/>
          <a:ln>
            <a:noFill/>
          </a:ln>
        </p:spPr>
        <p:txBody>
          <a:bodyPr anchorCtr="0" anchor="b" bIns="45700" lIns="91425" spcFirstLastPara="1" rIns="91425" wrap="square" tIns="45700">
            <a:normAutofit/>
          </a:bodyPr>
          <a:lstStyle>
            <a:lvl1pPr indent="-228600" lvl="0" marL="457200" algn="l">
              <a:lnSpc>
                <a:spcPct val="110000"/>
              </a:lnSpc>
              <a:spcBef>
                <a:spcPts val="1000"/>
              </a:spcBef>
              <a:spcAft>
                <a:spcPts val="0"/>
              </a:spcAft>
              <a:buClr>
                <a:schemeClr val="dk1"/>
              </a:buClr>
              <a:buSzPts val="1600"/>
              <a:buNone/>
              <a:defRPr b="1" sz="1600">
                <a:latin typeface="Open Sans"/>
                <a:ea typeface="Open Sans"/>
                <a:cs typeface="Open Sans"/>
                <a:sym typeface="Open Sans"/>
              </a:defRPr>
            </a:lvl1pPr>
            <a:lvl2pPr indent="-228600" lvl="1" marL="914400" algn="l">
              <a:lnSpc>
                <a:spcPct val="110000"/>
              </a:lnSpc>
              <a:spcBef>
                <a:spcPts val="500"/>
              </a:spcBef>
              <a:spcAft>
                <a:spcPts val="0"/>
              </a:spcAft>
              <a:buClr>
                <a:schemeClr val="dk1"/>
              </a:buClr>
              <a:buSzPts val="2000"/>
              <a:buNone/>
              <a:defRPr b="1" sz="2000"/>
            </a:lvl2pPr>
            <a:lvl3pPr indent="-228600" lvl="2" marL="1371600" algn="l">
              <a:lnSpc>
                <a:spcPct val="110000"/>
              </a:lnSpc>
              <a:spcBef>
                <a:spcPts val="500"/>
              </a:spcBef>
              <a:spcAft>
                <a:spcPts val="0"/>
              </a:spcAft>
              <a:buClr>
                <a:schemeClr val="dk1"/>
              </a:buClr>
              <a:buSzPts val="1800"/>
              <a:buNone/>
              <a:defRPr b="1" sz="1800"/>
            </a:lvl3pPr>
            <a:lvl4pPr indent="-228600" lvl="3" marL="1828800" algn="l">
              <a:lnSpc>
                <a:spcPct val="110000"/>
              </a:lnSpc>
              <a:spcBef>
                <a:spcPts val="500"/>
              </a:spcBef>
              <a:spcAft>
                <a:spcPts val="0"/>
              </a:spcAft>
              <a:buClr>
                <a:schemeClr val="dk1"/>
              </a:buClr>
              <a:buSzPts val="1600"/>
              <a:buNone/>
              <a:defRPr b="1" sz="1600"/>
            </a:lvl4pPr>
            <a:lvl5pPr indent="-228600" lvl="4" marL="2286000" algn="l">
              <a:lnSpc>
                <a:spcPct val="11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54" name="Google Shape;54;p14"/>
          <p:cNvSpPr txBox="1"/>
          <p:nvPr>
            <p:ph idx="4" type="body"/>
          </p:nvPr>
        </p:nvSpPr>
        <p:spPr>
          <a:xfrm>
            <a:off x="6181344" y="2442702"/>
            <a:ext cx="5212080" cy="3519185"/>
          </a:xfrm>
          <a:prstGeom prst="rect">
            <a:avLst/>
          </a:prstGeom>
          <a:noFill/>
          <a:ln>
            <a:noFill/>
          </a:ln>
        </p:spPr>
        <p:txBody>
          <a:bodyPr anchorCtr="0" anchor="t" bIns="45700" lIns="91425" spcFirstLastPara="1" rIns="91425" wrap="square" tIns="45700">
            <a:normAutofit/>
          </a:bodyPr>
          <a:lstStyle>
            <a:lvl1pPr indent="-342900" lvl="0" marL="457200" algn="l">
              <a:lnSpc>
                <a:spcPct val="110000"/>
              </a:lnSpc>
              <a:spcBef>
                <a:spcPts val="1000"/>
              </a:spcBef>
              <a:spcAft>
                <a:spcPts val="0"/>
              </a:spcAft>
              <a:buClr>
                <a:schemeClr val="dk1"/>
              </a:buClr>
              <a:buSzPts val="1800"/>
              <a:buChar char="•"/>
              <a:defRPr/>
            </a:lvl1pPr>
            <a:lvl2pPr indent="-342900" lvl="1" marL="914400" algn="l">
              <a:lnSpc>
                <a:spcPct val="110000"/>
              </a:lnSpc>
              <a:spcBef>
                <a:spcPts val="500"/>
              </a:spcBef>
              <a:spcAft>
                <a:spcPts val="0"/>
              </a:spcAft>
              <a:buClr>
                <a:schemeClr val="dk1"/>
              </a:buClr>
              <a:buSzPts val="1800"/>
              <a:buChar char="•"/>
              <a:defRPr/>
            </a:lvl2pPr>
            <a:lvl3pPr indent="-342900" lvl="2" marL="1371600" algn="l">
              <a:lnSpc>
                <a:spcPct val="110000"/>
              </a:lnSpc>
              <a:spcBef>
                <a:spcPts val="500"/>
              </a:spcBef>
              <a:spcAft>
                <a:spcPts val="0"/>
              </a:spcAft>
              <a:buClr>
                <a:schemeClr val="dk1"/>
              </a:buClr>
              <a:buSzPts val="1800"/>
              <a:buChar char="•"/>
              <a:defRPr/>
            </a:lvl3pPr>
            <a:lvl4pPr indent="-342900" lvl="3" marL="1828800" algn="l">
              <a:lnSpc>
                <a:spcPct val="110000"/>
              </a:lnSpc>
              <a:spcBef>
                <a:spcPts val="500"/>
              </a:spcBef>
              <a:spcAft>
                <a:spcPts val="0"/>
              </a:spcAft>
              <a:buClr>
                <a:schemeClr val="dk1"/>
              </a:buClr>
              <a:buSzPts val="1800"/>
              <a:buChar char="•"/>
              <a:defRPr/>
            </a:lvl4pPr>
            <a:lvl5pPr indent="-342900" lvl="4" marL="2286000" algn="l">
              <a:lnSpc>
                <a:spcPct val="11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55" name="Google Shape;55;p14"/>
          <p:cNvSpPr txBox="1"/>
          <p:nvPr>
            <p:ph idx="10" type="dt"/>
          </p:nvPr>
        </p:nvSpPr>
        <p:spPr>
          <a:xfrm>
            <a:off x="8369448" y="6356350"/>
            <a:ext cx="2549564" cy="3651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6" name="Google Shape;56;p14"/>
          <p:cNvSpPr txBox="1"/>
          <p:nvPr>
            <p:ph idx="11" type="ftr"/>
          </p:nvPr>
        </p:nvSpPr>
        <p:spPr>
          <a:xfrm>
            <a:off x="704088" y="6356350"/>
            <a:ext cx="4539727"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7" name="Google Shape;57;p14"/>
          <p:cNvSpPr txBox="1"/>
          <p:nvPr>
            <p:ph idx="12" type="sldNum"/>
          </p:nvPr>
        </p:nvSpPr>
        <p:spPr>
          <a:xfrm>
            <a:off x="10919012" y="6356350"/>
            <a:ext cx="672354"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58" name="Shape 58"/>
        <p:cNvGrpSpPr/>
        <p:nvPr/>
      </p:nvGrpSpPr>
      <p:grpSpPr>
        <a:xfrm>
          <a:off x="0" y="0"/>
          <a:ext cx="0" cy="0"/>
          <a:chOff x="0" y="0"/>
          <a:chExt cx="0" cy="0"/>
        </a:xfrm>
      </p:grpSpPr>
      <p:sp>
        <p:nvSpPr>
          <p:cNvPr id="59" name="Google Shape;59;p15"/>
          <p:cNvSpPr txBox="1"/>
          <p:nvPr>
            <p:ph type="title"/>
          </p:nvPr>
        </p:nvSpPr>
        <p:spPr>
          <a:xfrm>
            <a:off x="700635" y="914400"/>
            <a:ext cx="10691265" cy="1307592"/>
          </a:xfrm>
          <a:prstGeom prst="rect">
            <a:avLst/>
          </a:prstGeom>
          <a:noFill/>
          <a:ln>
            <a:noFill/>
          </a:ln>
        </p:spPr>
        <p:txBody>
          <a:bodyPr anchorCtr="0" anchor="t" bIns="45700" lIns="91425" spcFirstLastPara="1" rIns="91425" wrap="square" tIns="45700">
            <a:normAutofit/>
          </a:bodyPr>
          <a:lstStyle>
            <a:lvl1pPr lvl="0" algn="l">
              <a:lnSpc>
                <a:spcPct val="10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0" name="Google Shape;60;p15"/>
          <p:cNvSpPr txBox="1"/>
          <p:nvPr>
            <p:ph idx="10" type="dt"/>
          </p:nvPr>
        </p:nvSpPr>
        <p:spPr>
          <a:xfrm>
            <a:off x="8369448" y="6356350"/>
            <a:ext cx="2549564" cy="3651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1" name="Google Shape;61;p15"/>
          <p:cNvSpPr txBox="1"/>
          <p:nvPr>
            <p:ph idx="11" type="ftr"/>
          </p:nvPr>
        </p:nvSpPr>
        <p:spPr>
          <a:xfrm>
            <a:off x="704088" y="6356350"/>
            <a:ext cx="4539727"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2" name="Google Shape;62;p15"/>
          <p:cNvSpPr txBox="1"/>
          <p:nvPr>
            <p:ph idx="12" type="sldNum"/>
          </p:nvPr>
        </p:nvSpPr>
        <p:spPr>
          <a:xfrm>
            <a:off x="10919012" y="6356350"/>
            <a:ext cx="672354"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63" name="Shape 63"/>
        <p:cNvGrpSpPr/>
        <p:nvPr/>
      </p:nvGrpSpPr>
      <p:grpSpPr>
        <a:xfrm>
          <a:off x="0" y="0"/>
          <a:ext cx="0" cy="0"/>
          <a:chOff x="0" y="0"/>
          <a:chExt cx="0" cy="0"/>
        </a:xfrm>
      </p:grpSpPr>
      <p:sp>
        <p:nvSpPr>
          <p:cNvPr id="64" name="Google Shape;64;p16"/>
          <p:cNvSpPr txBox="1"/>
          <p:nvPr>
            <p:ph idx="10" type="dt"/>
          </p:nvPr>
        </p:nvSpPr>
        <p:spPr>
          <a:xfrm>
            <a:off x="8369448" y="6356350"/>
            <a:ext cx="2549564" cy="3651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5" name="Google Shape;65;p16"/>
          <p:cNvSpPr txBox="1"/>
          <p:nvPr>
            <p:ph idx="11" type="ftr"/>
          </p:nvPr>
        </p:nvSpPr>
        <p:spPr>
          <a:xfrm>
            <a:off x="704088" y="6356350"/>
            <a:ext cx="4539727"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6" name="Google Shape;66;p16"/>
          <p:cNvSpPr txBox="1"/>
          <p:nvPr>
            <p:ph idx="12" type="sldNum"/>
          </p:nvPr>
        </p:nvSpPr>
        <p:spPr>
          <a:xfrm>
            <a:off x="10919012" y="6356350"/>
            <a:ext cx="672354"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67" name="Shape 67"/>
        <p:cNvGrpSpPr/>
        <p:nvPr/>
      </p:nvGrpSpPr>
      <p:grpSpPr>
        <a:xfrm>
          <a:off x="0" y="0"/>
          <a:ext cx="0" cy="0"/>
          <a:chOff x="0" y="0"/>
          <a:chExt cx="0" cy="0"/>
        </a:xfrm>
      </p:grpSpPr>
      <p:sp>
        <p:nvSpPr>
          <p:cNvPr id="68" name="Google Shape;68;p17"/>
          <p:cNvSpPr txBox="1"/>
          <p:nvPr>
            <p:ph type="title"/>
          </p:nvPr>
        </p:nvSpPr>
        <p:spPr>
          <a:xfrm>
            <a:off x="704088" y="1069848"/>
            <a:ext cx="4093599" cy="1316736"/>
          </a:xfrm>
          <a:prstGeom prst="rect">
            <a:avLst/>
          </a:prstGeom>
          <a:noFill/>
          <a:ln>
            <a:noFill/>
          </a:ln>
        </p:spPr>
        <p:txBody>
          <a:bodyPr anchorCtr="0" anchor="b" bIns="45700" lIns="91425" spcFirstLastPara="1" rIns="91425" wrap="square" tIns="45700">
            <a:normAutofit/>
          </a:bodyPr>
          <a:lstStyle>
            <a:lvl1pPr lvl="0" algn="l">
              <a:lnSpc>
                <a:spcPct val="100000"/>
              </a:lnSpc>
              <a:spcBef>
                <a:spcPts val="0"/>
              </a:spcBef>
              <a:spcAft>
                <a:spcPts val="0"/>
              </a:spcAft>
              <a:buClr>
                <a:schemeClr val="dk1"/>
              </a:buClr>
              <a:buSzPts val="3200"/>
              <a:buFont typeface="Open Sans"/>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9" name="Google Shape;69;p17"/>
          <p:cNvSpPr txBox="1"/>
          <p:nvPr>
            <p:ph idx="1" type="body"/>
          </p:nvPr>
        </p:nvSpPr>
        <p:spPr>
          <a:xfrm>
            <a:off x="5183188" y="1069848"/>
            <a:ext cx="6172200" cy="4791202"/>
          </a:xfrm>
          <a:prstGeom prst="rect">
            <a:avLst/>
          </a:prstGeom>
          <a:noFill/>
          <a:ln>
            <a:noFill/>
          </a:ln>
        </p:spPr>
        <p:txBody>
          <a:bodyPr anchorCtr="0" anchor="t" bIns="45700" lIns="91425" spcFirstLastPara="1" rIns="91425" wrap="square" tIns="45700">
            <a:normAutofit/>
          </a:bodyPr>
          <a:lstStyle>
            <a:lvl1pPr indent="-431800" lvl="0" marL="457200" algn="l">
              <a:lnSpc>
                <a:spcPct val="110000"/>
              </a:lnSpc>
              <a:spcBef>
                <a:spcPts val="1000"/>
              </a:spcBef>
              <a:spcAft>
                <a:spcPts val="0"/>
              </a:spcAft>
              <a:buClr>
                <a:schemeClr val="dk1"/>
              </a:buClr>
              <a:buSzPts val="3200"/>
              <a:buChar char="•"/>
              <a:defRPr sz="3200"/>
            </a:lvl1pPr>
            <a:lvl2pPr indent="-406400" lvl="1" marL="914400" algn="l">
              <a:lnSpc>
                <a:spcPct val="110000"/>
              </a:lnSpc>
              <a:spcBef>
                <a:spcPts val="500"/>
              </a:spcBef>
              <a:spcAft>
                <a:spcPts val="0"/>
              </a:spcAft>
              <a:buClr>
                <a:schemeClr val="dk1"/>
              </a:buClr>
              <a:buSzPts val="2800"/>
              <a:buChar char="•"/>
              <a:defRPr sz="2800"/>
            </a:lvl2pPr>
            <a:lvl3pPr indent="-381000" lvl="2" marL="1371600" algn="l">
              <a:lnSpc>
                <a:spcPct val="110000"/>
              </a:lnSpc>
              <a:spcBef>
                <a:spcPts val="500"/>
              </a:spcBef>
              <a:spcAft>
                <a:spcPts val="0"/>
              </a:spcAft>
              <a:buClr>
                <a:schemeClr val="dk1"/>
              </a:buClr>
              <a:buSzPts val="2400"/>
              <a:buChar char="•"/>
              <a:defRPr sz="2400"/>
            </a:lvl3pPr>
            <a:lvl4pPr indent="-355600" lvl="3" marL="1828800" algn="l">
              <a:lnSpc>
                <a:spcPct val="110000"/>
              </a:lnSpc>
              <a:spcBef>
                <a:spcPts val="500"/>
              </a:spcBef>
              <a:spcAft>
                <a:spcPts val="0"/>
              </a:spcAft>
              <a:buClr>
                <a:schemeClr val="dk1"/>
              </a:buClr>
              <a:buSzPts val="2000"/>
              <a:buChar char="•"/>
              <a:defRPr sz="2000"/>
            </a:lvl4pPr>
            <a:lvl5pPr indent="-355600" lvl="4" marL="2286000" algn="l">
              <a:lnSpc>
                <a:spcPct val="110000"/>
              </a:lnSpc>
              <a:spcBef>
                <a:spcPts val="500"/>
              </a:spcBef>
              <a:spcAft>
                <a:spcPts val="0"/>
              </a:spcAft>
              <a:buClr>
                <a:schemeClr val="dk1"/>
              </a:buClr>
              <a:buSzPts val="2000"/>
              <a:buChar char="•"/>
              <a:defRPr sz="2000"/>
            </a:lvl5pPr>
            <a:lvl6pPr indent="-355600" lvl="5" marL="2743200" algn="l">
              <a:lnSpc>
                <a:spcPct val="90000"/>
              </a:lnSpc>
              <a:spcBef>
                <a:spcPts val="500"/>
              </a:spcBef>
              <a:spcAft>
                <a:spcPts val="0"/>
              </a:spcAft>
              <a:buClr>
                <a:schemeClr val="dk1"/>
              </a:buClr>
              <a:buSzPts val="2000"/>
              <a:buChar char="•"/>
              <a:defRPr sz="2000"/>
            </a:lvl6pPr>
            <a:lvl7pPr indent="-355600" lvl="6" marL="3200400" algn="l">
              <a:lnSpc>
                <a:spcPct val="90000"/>
              </a:lnSpc>
              <a:spcBef>
                <a:spcPts val="500"/>
              </a:spcBef>
              <a:spcAft>
                <a:spcPts val="0"/>
              </a:spcAft>
              <a:buClr>
                <a:schemeClr val="dk1"/>
              </a:buClr>
              <a:buSzPts val="2000"/>
              <a:buChar char="•"/>
              <a:defRPr sz="2000"/>
            </a:lvl7pPr>
            <a:lvl8pPr indent="-355600" lvl="7" marL="3657600" algn="l">
              <a:lnSpc>
                <a:spcPct val="90000"/>
              </a:lnSpc>
              <a:spcBef>
                <a:spcPts val="500"/>
              </a:spcBef>
              <a:spcAft>
                <a:spcPts val="0"/>
              </a:spcAft>
              <a:buClr>
                <a:schemeClr val="dk1"/>
              </a:buClr>
              <a:buSzPts val="2000"/>
              <a:buChar char="•"/>
              <a:defRPr sz="2000"/>
            </a:lvl8pPr>
            <a:lvl9pPr indent="-355600" lvl="8" marL="4114800" algn="l">
              <a:lnSpc>
                <a:spcPct val="90000"/>
              </a:lnSpc>
              <a:spcBef>
                <a:spcPts val="500"/>
              </a:spcBef>
              <a:spcAft>
                <a:spcPts val="0"/>
              </a:spcAft>
              <a:buClr>
                <a:schemeClr val="dk1"/>
              </a:buClr>
              <a:buSzPts val="2000"/>
              <a:buChar char="•"/>
              <a:defRPr sz="2000"/>
            </a:lvl9pPr>
          </a:lstStyle>
          <a:p/>
        </p:txBody>
      </p:sp>
      <p:sp>
        <p:nvSpPr>
          <p:cNvPr id="70" name="Google Shape;70;p17"/>
          <p:cNvSpPr txBox="1"/>
          <p:nvPr>
            <p:ph idx="2" type="body"/>
          </p:nvPr>
        </p:nvSpPr>
        <p:spPr>
          <a:xfrm>
            <a:off x="704088" y="2551176"/>
            <a:ext cx="4093599" cy="3319272"/>
          </a:xfrm>
          <a:prstGeom prst="rect">
            <a:avLst/>
          </a:prstGeom>
          <a:noFill/>
          <a:ln>
            <a:noFill/>
          </a:ln>
        </p:spPr>
        <p:txBody>
          <a:bodyPr anchorCtr="0" anchor="t" bIns="45700" lIns="91425" spcFirstLastPara="1" rIns="91425" wrap="square" tIns="45700">
            <a:normAutofit/>
          </a:bodyPr>
          <a:lstStyle>
            <a:lvl1pPr indent="-228600" lvl="0" marL="457200" algn="l">
              <a:lnSpc>
                <a:spcPct val="110000"/>
              </a:lnSpc>
              <a:spcBef>
                <a:spcPts val="1000"/>
              </a:spcBef>
              <a:spcAft>
                <a:spcPts val="0"/>
              </a:spcAft>
              <a:buClr>
                <a:schemeClr val="dk1"/>
              </a:buClr>
              <a:buSzPts val="1600"/>
              <a:buNone/>
              <a:defRPr sz="1600"/>
            </a:lvl1pPr>
            <a:lvl2pPr indent="-228600" lvl="1" marL="914400" algn="l">
              <a:lnSpc>
                <a:spcPct val="110000"/>
              </a:lnSpc>
              <a:spcBef>
                <a:spcPts val="500"/>
              </a:spcBef>
              <a:spcAft>
                <a:spcPts val="0"/>
              </a:spcAft>
              <a:buClr>
                <a:schemeClr val="dk1"/>
              </a:buClr>
              <a:buSzPts val="1400"/>
              <a:buNone/>
              <a:defRPr sz="1400"/>
            </a:lvl2pPr>
            <a:lvl3pPr indent="-228600" lvl="2" marL="1371600" algn="l">
              <a:lnSpc>
                <a:spcPct val="110000"/>
              </a:lnSpc>
              <a:spcBef>
                <a:spcPts val="500"/>
              </a:spcBef>
              <a:spcAft>
                <a:spcPts val="0"/>
              </a:spcAft>
              <a:buClr>
                <a:schemeClr val="dk1"/>
              </a:buClr>
              <a:buSzPts val="1200"/>
              <a:buNone/>
              <a:defRPr sz="1200"/>
            </a:lvl3pPr>
            <a:lvl4pPr indent="-228600" lvl="3" marL="1828800" algn="l">
              <a:lnSpc>
                <a:spcPct val="110000"/>
              </a:lnSpc>
              <a:spcBef>
                <a:spcPts val="500"/>
              </a:spcBef>
              <a:spcAft>
                <a:spcPts val="0"/>
              </a:spcAft>
              <a:buClr>
                <a:schemeClr val="dk1"/>
              </a:buClr>
              <a:buSzPts val="1000"/>
              <a:buNone/>
              <a:defRPr sz="1000"/>
            </a:lvl4pPr>
            <a:lvl5pPr indent="-228600" lvl="4" marL="2286000" algn="l">
              <a:lnSpc>
                <a:spcPct val="11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71" name="Google Shape;71;p17"/>
          <p:cNvSpPr txBox="1"/>
          <p:nvPr>
            <p:ph idx="10" type="dt"/>
          </p:nvPr>
        </p:nvSpPr>
        <p:spPr>
          <a:xfrm>
            <a:off x="8369448" y="6356350"/>
            <a:ext cx="2549564" cy="3651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2" name="Google Shape;72;p17"/>
          <p:cNvSpPr txBox="1"/>
          <p:nvPr>
            <p:ph idx="11" type="ftr"/>
          </p:nvPr>
        </p:nvSpPr>
        <p:spPr>
          <a:xfrm>
            <a:off x="704088" y="6356350"/>
            <a:ext cx="4539727"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3" name="Google Shape;73;p17"/>
          <p:cNvSpPr txBox="1"/>
          <p:nvPr>
            <p:ph idx="12" type="sldNum"/>
          </p:nvPr>
        </p:nvSpPr>
        <p:spPr>
          <a:xfrm>
            <a:off x="10919012" y="6356350"/>
            <a:ext cx="672354"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sp>
        <p:nvSpPr>
          <p:cNvPr id="10" name="Google Shape;10;p8"/>
          <p:cNvSpPr txBox="1"/>
          <p:nvPr>
            <p:ph type="title"/>
          </p:nvPr>
        </p:nvSpPr>
        <p:spPr>
          <a:xfrm>
            <a:off x="700635" y="914400"/>
            <a:ext cx="10691265" cy="1307592"/>
          </a:xfrm>
          <a:prstGeom prst="rect">
            <a:avLst/>
          </a:prstGeom>
          <a:noFill/>
          <a:ln>
            <a:noFill/>
          </a:ln>
        </p:spPr>
        <p:txBody>
          <a:bodyPr anchorCtr="0" anchor="t" bIns="45700" lIns="91425" spcFirstLastPara="1" rIns="91425" wrap="square" tIns="45700">
            <a:normAutofit/>
          </a:bodyPr>
          <a:lstStyle>
            <a:lvl1pPr lvl="0" marR="0" rtl="0" algn="l">
              <a:lnSpc>
                <a:spcPct val="100000"/>
              </a:lnSpc>
              <a:spcBef>
                <a:spcPts val="0"/>
              </a:spcBef>
              <a:spcAft>
                <a:spcPts val="0"/>
              </a:spcAft>
              <a:buClr>
                <a:schemeClr val="dk1"/>
              </a:buClr>
              <a:buSzPts val="4000"/>
              <a:buFont typeface="Open Sans"/>
              <a:buNone/>
              <a:defRPr b="0" i="0" sz="4000" u="none" cap="none" strike="noStrike">
                <a:solidFill>
                  <a:schemeClr val="dk1"/>
                </a:solidFill>
                <a:latin typeface="Open Sans"/>
                <a:ea typeface="Open Sans"/>
                <a:cs typeface="Open Sans"/>
                <a:sym typeface="Open Sans"/>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1" name="Google Shape;11;p8"/>
          <p:cNvSpPr txBox="1"/>
          <p:nvPr>
            <p:ph idx="1" type="body"/>
          </p:nvPr>
        </p:nvSpPr>
        <p:spPr>
          <a:xfrm>
            <a:off x="700635" y="2221992"/>
            <a:ext cx="10691265" cy="3739896"/>
          </a:xfrm>
          <a:prstGeom prst="rect">
            <a:avLst/>
          </a:prstGeom>
          <a:noFill/>
          <a:ln>
            <a:noFill/>
          </a:ln>
        </p:spPr>
        <p:txBody>
          <a:bodyPr anchorCtr="0" anchor="t" bIns="45700" lIns="91425" spcFirstLastPara="1" rIns="91425" wrap="square" tIns="45700">
            <a:normAutofit/>
          </a:bodyPr>
          <a:lstStyle>
            <a:lvl1pPr indent="-355600" lvl="0" marL="457200" marR="0" rtl="0" algn="l">
              <a:lnSpc>
                <a:spcPct val="110000"/>
              </a:lnSpc>
              <a:spcBef>
                <a:spcPts val="1000"/>
              </a:spcBef>
              <a:spcAft>
                <a:spcPts val="0"/>
              </a:spcAft>
              <a:buClr>
                <a:schemeClr val="dk1"/>
              </a:buClr>
              <a:buSzPts val="2000"/>
              <a:buFont typeface="Arial"/>
              <a:buChar char="•"/>
              <a:defRPr b="0" i="0" sz="2000" u="none" cap="none" strike="noStrike">
                <a:solidFill>
                  <a:schemeClr val="dk1"/>
                </a:solidFill>
                <a:latin typeface="Lustria"/>
                <a:ea typeface="Lustria"/>
                <a:cs typeface="Lustria"/>
                <a:sym typeface="Lustria"/>
              </a:defRPr>
            </a:lvl1pPr>
            <a:lvl2pPr indent="-342900" lvl="1" marL="914400" marR="0" rtl="0" algn="l">
              <a:lnSpc>
                <a:spcPct val="110000"/>
              </a:lnSpc>
              <a:spcBef>
                <a:spcPts val="500"/>
              </a:spcBef>
              <a:spcAft>
                <a:spcPts val="0"/>
              </a:spcAft>
              <a:buClr>
                <a:schemeClr val="dk1"/>
              </a:buClr>
              <a:buSzPts val="1800"/>
              <a:buFont typeface="Arial"/>
              <a:buChar char="•"/>
              <a:defRPr b="0" i="0" sz="1800" u="none" cap="none" strike="noStrike">
                <a:solidFill>
                  <a:schemeClr val="dk1"/>
                </a:solidFill>
                <a:latin typeface="Lustria"/>
                <a:ea typeface="Lustria"/>
                <a:cs typeface="Lustria"/>
                <a:sym typeface="Lustria"/>
              </a:defRPr>
            </a:lvl2pPr>
            <a:lvl3pPr indent="-330200" lvl="2" marL="1371600" marR="0" rtl="0" algn="l">
              <a:lnSpc>
                <a:spcPct val="110000"/>
              </a:lnSpc>
              <a:spcBef>
                <a:spcPts val="500"/>
              </a:spcBef>
              <a:spcAft>
                <a:spcPts val="0"/>
              </a:spcAft>
              <a:buClr>
                <a:schemeClr val="dk1"/>
              </a:buClr>
              <a:buSzPts val="1600"/>
              <a:buFont typeface="Arial"/>
              <a:buChar char="•"/>
              <a:defRPr b="0" i="0" sz="1600" u="none" cap="none" strike="noStrike">
                <a:solidFill>
                  <a:schemeClr val="dk1"/>
                </a:solidFill>
                <a:latin typeface="Lustria"/>
                <a:ea typeface="Lustria"/>
                <a:cs typeface="Lustria"/>
                <a:sym typeface="Lustria"/>
              </a:defRPr>
            </a:lvl3pPr>
            <a:lvl4pPr indent="-317500" lvl="3" marL="1828800" marR="0" rtl="0" algn="l">
              <a:lnSpc>
                <a:spcPct val="110000"/>
              </a:lnSpc>
              <a:spcBef>
                <a:spcPts val="500"/>
              </a:spcBef>
              <a:spcAft>
                <a:spcPts val="0"/>
              </a:spcAft>
              <a:buClr>
                <a:schemeClr val="dk1"/>
              </a:buClr>
              <a:buSzPts val="1400"/>
              <a:buFont typeface="Arial"/>
              <a:buChar char="•"/>
              <a:defRPr b="0" i="0" sz="1400" u="none" cap="none" strike="noStrike">
                <a:solidFill>
                  <a:schemeClr val="dk1"/>
                </a:solidFill>
                <a:latin typeface="Lustria"/>
                <a:ea typeface="Lustria"/>
                <a:cs typeface="Lustria"/>
                <a:sym typeface="Lustria"/>
              </a:defRPr>
            </a:lvl4pPr>
            <a:lvl5pPr indent="-317500" lvl="4" marL="2286000" marR="0" rtl="0" algn="l">
              <a:lnSpc>
                <a:spcPct val="110000"/>
              </a:lnSpc>
              <a:spcBef>
                <a:spcPts val="500"/>
              </a:spcBef>
              <a:spcAft>
                <a:spcPts val="0"/>
              </a:spcAft>
              <a:buClr>
                <a:schemeClr val="dk1"/>
              </a:buClr>
              <a:buSzPts val="1400"/>
              <a:buFont typeface="Arial"/>
              <a:buChar char="•"/>
              <a:defRPr b="0" i="0" sz="1400" u="none" cap="none" strike="noStrike">
                <a:solidFill>
                  <a:schemeClr val="dk1"/>
                </a:solidFill>
                <a:latin typeface="Lustria"/>
                <a:ea typeface="Lustria"/>
                <a:cs typeface="Lustria"/>
                <a:sym typeface="Lustria"/>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Lustria"/>
                <a:ea typeface="Lustria"/>
                <a:cs typeface="Lustria"/>
                <a:sym typeface="Lustria"/>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Lustria"/>
                <a:ea typeface="Lustria"/>
                <a:cs typeface="Lustria"/>
                <a:sym typeface="Lustria"/>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Lustria"/>
                <a:ea typeface="Lustria"/>
                <a:cs typeface="Lustria"/>
                <a:sym typeface="Lustria"/>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Lustria"/>
                <a:ea typeface="Lustria"/>
                <a:cs typeface="Lustria"/>
                <a:sym typeface="Lustria"/>
              </a:defRPr>
            </a:lvl9pPr>
          </a:lstStyle>
          <a:p/>
        </p:txBody>
      </p:sp>
      <p:sp>
        <p:nvSpPr>
          <p:cNvPr id="12" name="Google Shape;12;p8"/>
          <p:cNvSpPr txBox="1"/>
          <p:nvPr>
            <p:ph idx="10" type="dt"/>
          </p:nvPr>
        </p:nvSpPr>
        <p:spPr>
          <a:xfrm>
            <a:off x="8369448" y="6356350"/>
            <a:ext cx="2549564" cy="365125"/>
          </a:xfrm>
          <a:prstGeom prst="rect">
            <a:avLst/>
          </a:prstGeom>
          <a:noFill/>
          <a:ln>
            <a:noFill/>
          </a:ln>
        </p:spPr>
        <p:txBody>
          <a:bodyPr anchorCtr="0" anchor="ctr" bIns="45700" lIns="91425" spcFirstLastPara="1" rIns="91425" wrap="square" tIns="45700">
            <a:noAutofit/>
          </a:bodyPr>
          <a:lstStyle>
            <a:lvl1pPr lvl="0" marR="0" rtl="0" algn="r">
              <a:spcBef>
                <a:spcPts val="0"/>
              </a:spcBef>
              <a:spcAft>
                <a:spcPts val="0"/>
              </a:spcAft>
              <a:buSzPts val="1400"/>
              <a:buNone/>
              <a:defRPr b="0" i="0" sz="1050" u="none" cap="none" strike="noStrike">
                <a:solidFill>
                  <a:schemeClr val="dk1"/>
                </a:solidFill>
                <a:latin typeface="Open Sans"/>
                <a:ea typeface="Open Sans"/>
                <a:cs typeface="Open Sans"/>
                <a:sym typeface="Open Sans"/>
              </a:defRPr>
            </a:lvl1pPr>
            <a:lvl2pPr lvl="1" marR="0" rtl="0" algn="l">
              <a:spcBef>
                <a:spcPts val="0"/>
              </a:spcBef>
              <a:spcAft>
                <a:spcPts val="0"/>
              </a:spcAft>
              <a:buSzPts val="1400"/>
              <a:buNone/>
              <a:defRPr b="0" i="0" sz="1800" u="none" cap="none" strike="noStrike">
                <a:solidFill>
                  <a:schemeClr val="dk1"/>
                </a:solidFill>
                <a:latin typeface="Lustria"/>
                <a:ea typeface="Lustria"/>
                <a:cs typeface="Lustria"/>
                <a:sym typeface="Lustria"/>
              </a:defRPr>
            </a:lvl2pPr>
            <a:lvl3pPr lvl="2" marR="0" rtl="0" algn="l">
              <a:spcBef>
                <a:spcPts val="0"/>
              </a:spcBef>
              <a:spcAft>
                <a:spcPts val="0"/>
              </a:spcAft>
              <a:buSzPts val="1400"/>
              <a:buNone/>
              <a:defRPr b="0" i="0" sz="1800" u="none" cap="none" strike="noStrike">
                <a:solidFill>
                  <a:schemeClr val="dk1"/>
                </a:solidFill>
                <a:latin typeface="Lustria"/>
                <a:ea typeface="Lustria"/>
                <a:cs typeface="Lustria"/>
                <a:sym typeface="Lustria"/>
              </a:defRPr>
            </a:lvl3pPr>
            <a:lvl4pPr lvl="3" marR="0" rtl="0" algn="l">
              <a:spcBef>
                <a:spcPts val="0"/>
              </a:spcBef>
              <a:spcAft>
                <a:spcPts val="0"/>
              </a:spcAft>
              <a:buSzPts val="1400"/>
              <a:buNone/>
              <a:defRPr b="0" i="0" sz="1800" u="none" cap="none" strike="noStrike">
                <a:solidFill>
                  <a:schemeClr val="dk1"/>
                </a:solidFill>
                <a:latin typeface="Lustria"/>
                <a:ea typeface="Lustria"/>
                <a:cs typeface="Lustria"/>
                <a:sym typeface="Lustria"/>
              </a:defRPr>
            </a:lvl4pPr>
            <a:lvl5pPr lvl="4" marR="0" rtl="0" algn="l">
              <a:spcBef>
                <a:spcPts val="0"/>
              </a:spcBef>
              <a:spcAft>
                <a:spcPts val="0"/>
              </a:spcAft>
              <a:buSzPts val="1400"/>
              <a:buNone/>
              <a:defRPr b="0" i="0" sz="1800" u="none" cap="none" strike="noStrike">
                <a:solidFill>
                  <a:schemeClr val="dk1"/>
                </a:solidFill>
                <a:latin typeface="Lustria"/>
                <a:ea typeface="Lustria"/>
                <a:cs typeface="Lustria"/>
                <a:sym typeface="Lustria"/>
              </a:defRPr>
            </a:lvl5pPr>
            <a:lvl6pPr lvl="5" marR="0" rtl="0" algn="l">
              <a:spcBef>
                <a:spcPts val="0"/>
              </a:spcBef>
              <a:spcAft>
                <a:spcPts val="0"/>
              </a:spcAft>
              <a:buSzPts val="1400"/>
              <a:buNone/>
              <a:defRPr b="0" i="0" sz="1800" u="none" cap="none" strike="noStrike">
                <a:solidFill>
                  <a:schemeClr val="dk1"/>
                </a:solidFill>
                <a:latin typeface="Lustria"/>
                <a:ea typeface="Lustria"/>
                <a:cs typeface="Lustria"/>
                <a:sym typeface="Lustria"/>
              </a:defRPr>
            </a:lvl6pPr>
            <a:lvl7pPr lvl="6" marR="0" rtl="0" algn="l">
              <a:spcBef>
                <a:spcPts val="0"/>
              </a:spcBef>
              <a:spcAft>
                <a:spcPts val="0"/>
              </a:spcAft>
              <a:buSzPts val="1400"/>
              <a:buNone/>
              <a:defRPr b="0" i="0" sz="1800" u="none" cap="none" strike="noStrike">
                <a:solidFill>
                  <a:schemeClr val="dk1"/>
                </a:solidFill>
                <a:latin typeface="Lustria"/>
                <a:ea typeface="Lustria"/>
                <a:cs typeface="Lustria"/>
                <a:sym typeface="Lustria"/>
              </a:defRPr>
            </a:lvl7pPr>
            <a:lvl8pPr lvl="7" marR="0" rtl="0" algn="l">
              <a:spcBef>
                <a:spcPts val="0"/>
              </a:spcBef>
              <a:spcAft>
                <a:spcPts val="0"/>
              </a:spcAft>
              <a:buSzPts val="1400"/>
              <a:buNone/>
              <a:defRPr b="0" i="0" sz="1800" u="none" cap="none" strike="noStrike">
                <a:solidFill>
                  <a:schemeClr val="dk1"/>
                </a:solidFill>
                <a:latin typeface="Lustria"/>
                <a:ea typeface="Lustria"/>
                <a:cs typeface="Lustria"/>
                <a:sym typeface="Lustria"/>
              </a:defRPr>
            </a:lvl8pPr>
            <a:lvl9pPr lvl="8" marR="0" rtl="0" algn="l">
              <a:spcBef>
                <a:spcPts val="0"/>
              </a:spcBef>
              <a:spcAft>
                <a:spcPts val="0"/>
              </a:spcAft>
              <a:buSzPts val="1400"/>
              <a:buNone/>
              <a:defRPr b="0" i="0" sz="1800" u="none" cap="none" strike="noStrike">
                <a:solidFill>
                  <a:schemeClr val="dk1"/>
                </a:solidFill>
                <a:latin typeface="Lustria"/>
                <a:ea typeface="Lustria"/>
                <a:cs typeface="Lustria"/>
                <a:sym typeface="Lustria"/>
              </a:defRPr>
            </a:lvl9pPr>
          </a:lstStyle>
          <a:p/>
        </p:txBody>
      </p:sp>
      <p:sp>
        <p:nvSpPr>
          <p:cNvPr id="13" name="Google Shape;13;p8"/>
          <p:cNvSpPr txBox="1"/>
          <p:nvPr>
            <p:ph idx="11" type="ftr"/>
          </p:nvPr>
        </p:nvSpPr>
        <p:spPr>
          <a:xfrm>
            <a:off x="704088" y="6356350"/>
            <a:ext cx="4539727"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1050" u="none" cap="none" strike="noStrike">
                <a:solidFill>
                  <a:schemeClr val="dk1"/>
                </a:solidFill>
                <a:latin typeface="Open Sans"/>
                <a:ea typeface="Open Sans"/>
                <a:cs typeface="Open Sans"/>
                <a:sym typeface="Open Sans"/>
              </a:defRPr>
            </a:lvl1pPr>
            <a:lvl2pPr lvl="1" marR="0" rtl="0" algn="l">
              <a:spcBef>
                <a:spcPts val="0"/>
              </a:spcBef>
              <a:spcAft>
                <a:spcPts val="0"/>
              </a:spcAft>
              <a:buSzPts val="1400"/>
              <a:buNone/>
              <a:defRPr b="0" i="0" sz="1800" u="none" cap="none" strike="noStrike">
                <a:solidFill>
                  <a:schemeClr val="dk1"/>
                </a:solidFill>
                <a:latin typeface="Lustria"/>
                <a:ea typeface="Lustria"/>
                <a:cs typeface="Lustria"/>
                <a:sym typeface="Lustria"/>
              </a:defRPr>
            </a:lvl2pPr>
            <a:lvl3pPr lvl="2" marR="0" rtl="0" algn="l">
              <a:spcBef>
                <a:spcPts val="0"/>
              </a:spcBef>
              <a:spcAft>
                <a:spcPts val="0"/>
              </a:spcAft>
              <a:buSzPts val="1400"/>
              <a:buNone/>
              <a:defRPr b="0" i="0" sz="1800" u="none" cap="none" strike="noStrike">
                <a:solidFill>
                  <a:schemeClr val="dk1"/>
                </a:solidFill>
                <a:latin typeface="Lustria"/>
                <a:ea typeface="Lustria"/>
                <a:cs typeface="Lustria"/>
                <a:sym typeface="Lustria"/>
              </a:defRPr>
            </a:lvl3pPr>
            <a:lvl4pPr lvl="3" marR="0" rtl="0" algn="l">
              <a:spcBef>
                <a:spcPts val="0"/>
              </a:spcBef>
              <a:spcAft>
                <a:spcPts val="0"/>
              </a:spcAft>
              <a:buSzPts val="1400"/>
              <a:buNone/>
              <a:defRPr b="0" i="0" sz="1800" u="none" cap="none" strike="noStrike">
                <a:solidFill>
                  <a:schemeClr val="dk1"/>
                </a:solidFill>
                <a:latin typeface="Lustria"/>
                <a:ea typeface="Lustria"/>
                <a:cs typeface="Lustria"/>
                <a:sym typeface="Lustria"/>
              </a:defRPr>
            </a:lvl4pPr>
            <a:lvl5pPr lvl="4" marR="0" rtl="0" algn="l">
              <a:spcBef>
                <a:spcPts val="0"/>
              </a:spcBef>
              <a:spcAft>
                <a:spcPts val="0"/>
              </a:spcAft>
              <a:buSzPts val="1400"/>
              <a:buNone/>
              <a:defRPr b="0" i="0" sz="1800" u="none" cap="none" strike="noStrike">
                <a:solidFill>
                  <a:schemeClr val="dk1"/>
                </a:solidFill>
                <a:latin typeface="Lustria"/>
                <a:ea typeface="Lustria"/>
                <a:cs typeface="Lustria"/>
                <a:sym typeface="Lustria"/>
              </a:defRPr>
            </a:lvl5pPr>
            <a:lvl6pPr lvl="5" marR="0" rtl="0" algn="l">
              <a:spcBef>
                <a:spcPts val="0"/>
              </a:spcBef>
              <a:spcAft>
                <a:spcPts val="0"/>
              </a:spcAft>
              <a:buSzPts val="1400"/>
              <a:buNone/>
              <a:defRPr b="0" i="0" sz="1800" u="none" cap="none" strike="noStrike">
                <a:solidFill>
                  <a:schemeClr val="dk1"/>
                </a:solidFill>
                <a:latin typeface="Lustria"/>
                <a:ea typeface="Lustria"/>
                <a:cs typeface="Lustria"/>
                <a:sym typeface="Lustria"/>
              </a:defRPr>
            </a:lvl6pPr>
            <a:lvl7pPr lvl="6" marR="0" rtl="0" algn="l">
              <a:spcBef>
                <a:spcPts val="0"/>
              </a:spcBef>
              <a:spcAft>
                <a:spcPts val="0"/>
              </a:spcAft>
              <a:buSzPts val="1400"/>
              <a:buNone/>
              <a:defRPr b="0" i="0" sz="1800" u="none" cap="none" strike="noStrike">
                <a:solidFill>
                  <a:schemeClr val="dk1"/>
                </a:solidFill>
                <a:latin typeface="Lustria"/>
                <a:ea typeface="Lustria"/>
                <a:cs typeface="Lustria"/>
                <a:sym typeface="Lustria"/>
              </a:defRPr>
            </a:lvl7pPr>
            <a:lvl8pPr lvl="7" marR="0" rtl="0" algn="l">
              <a:spcBef>
                <a:spcPts val="0"/>
              </a:spcBef>
              <a:spcAft>
                <a:spcPts val="0"/>
              </a:spcAft>
              <a:buSzPts val="1400"/>
              <a:buNone/>
              <a:defRPr b="0" i="0" sz="1800" u="none" cap="none" strike="noStrike">
                <a:solidFill>
                  <a:schemeClr val="dk1"/>
                </a:solidFill>
                <a:latin typeface="Lustria"/>
                <a:ea typeface="Lustria"/>
                <a:cs typeface="Lustria"/>
                <a:sym typeface="Lustria"/>
              </a:defRPr>
            </a:lvl8pPr>
            <a:lvl9pPr lvl="8" marR="0" rtl="0" algn="l">
              <a:spcBef>
                <a:spcPts val="0"/>
              </a:spcBef>
              <a:spcAft>
                <a:spcPts val="0"/>
              </a:spcAft>
              <a:buSzPts val="1400"/>
              <a:buNone/>
              <a:defRPr b="0" i="0" sz="1800" u="none" cap="none" strike="noStrike">
                <a:solidFill>
                  <a:schemeClr val="dk1"/>
                </a:solidFill>
                <a:latin typeface="Lustria"/>
                <a:ea typeface="Lustria"/>
                <a:cs typeface="Lustria"/>
                <a:sym typeface="Lustria"/>
              </a:defRPr>
            </a:lvl9pPr>
          </a:lstStyle>
          <a:p/>
        </p:txBody>
      </p:sp>
      <p:sp>
        <p:nvSpPr>
          <p:cNvPr id="14" name="Google Shape;14;p8"/>
          <p:cNvSpPr txBox="1"/>
          <p:nvPr>
            <p:ph idx="12" type="sldNum"/>
          </p:nvPr>
        </p:nvSpPr>
        <p:spPr>
          <a:xfrm>
            <a:off x="10919012" y="6356350"/>
            <a:ext cx="672354"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800" u="none" cap="none" strike="noStrike">
                <a:solidFill>
                  <a:schemeClr val="dk1"/>
                </a:solidFill>
                <a:latin typeface="Lustria"/>
                <a:ea typeface="Lustria"/>
                <a:cs typeface="Lustria"/>
                <a:sym typeface="Lustria"/>
              </a:defRPr>
            </a:lvl1pPr>
            <a:lvl2pPr indent="0" lvl="1" marL="0" marR="0" rtl="0" algn="r">
              <a:spcBef>
                <a:spcPts val="0"/>
              </a:spcBef>
              <a:buNone/>
              <a:defRPr b="0" i="0" sz="1800" u="none" cap="none" strike="noStrike">
                <a:solidFill>
                  <a:schemeClr val="dk1"/>
                </a:solidFill>
                <a:latin typeface="Lustria"/>
                <a:ea typeface="Lustria"/>
                <a:cs typeface="Lustria"/>
                <a:sym typeface="Lustria"/>
              </a:defRPr>
            </a:lvl2pPr>
            <a:lvl3pPr indent="0" lvl="2" marL="0" marR="0" rtl="0" algn="r">
              <a:spcBef>
                <a:spcPts val="0"/>
              </a:spcBef>
              <a:buNone/>
              <a:defRPr b="0" i="0" sz="1800" u="none" cap="none" strike="noStrike">
                <a:solidFill>
                  <a:schemeClr val="dk1"/>
                </a:solidFill>
                <a:latin typeface="Lustria"/>
                <a:ea typeface="Lustria"/>
                <a:cs typeface="Lustria"/>
                <a:sym typeface="Lustria"/>
              </a:defRPr>
            </a:lvl3pPr>
            <a:lvl4pPr indent="0" lvl="3" marL="0" marR="0" rtl="0" algn="r">
              <a:spcBef>
                <a:spcPts val="0"/>
              </a:spcBef>
              <a:buNone/>
              <a:defRPr b="0" i="0" sz="1800" u="none" cap="none" strike="noStrike">
                <a:solidFill>
                  <a:schemeClr val="dk1"/>
                </a:solidFill>
                <a:latin typeface="Lustria"/>
                <a:ea typeface="Lustria"/>
                <a:cs typeface="Lustria"/>
                <a:sym typeface="Lustria"/>
              </a:defRPr>
            </a:lvl4pPr>
            <a:lvl5pPr indent="0" lvl="4" marL="0" marR="0" rtl="0" algn="r">
              <a:spcBef>
                <a:spcPts val="0"/>
              </a:spcBef>
              <a:buNone/>
              <a:defRPr b="0" i="0" sz="1800" u="none" cap="none" strike="noStrike">
                <a:solidFill>
                  <a:schemeClr val="dk1"/>
                </a:solidFill>
                <a:latin typeface="Lustria"/>
                <a:ea typeface="Lustria"/>
                <a:cs typeface="Lustria"/>
                <a:sym typeface="Lustria"/>
              </a:defRPr>
            </a:lvl5pPr>
            <a:lvl6pPr indent="0" lvl="5" marL="0" marR="0" rtl="0" algn="r">
              <a:spcBef>
                <a:spcPts val="0"/>
              </a:spcBef>
              <a:buNone/>
              <a:defRPr b="0" i="0" sz="1800" u="none" cap="none" strike="noStrike">
                <a:solidFill>
                  <a:schemeClr val="dk1"/>
                </a:solidFill>
                <a:latin typeface="Lustria"/>
                <a:ea typeface="Lustria"/>
                <a:cs typeface="Lustria"/>
                <a:sym typeface="Lustria"/>
              </a:defRPr>
            </a:lvl6pPr>
            <a:lvl7pPr indent="0" lvl="6" marL="0" marR="0" rtl="0" algn="r">
              <a:spcBef>
                <a:spcPts val="0"/>
              </a:spcBef>
              <a:buNone/>
              <a:defRPr b="0" i="0" sz="1800" u="none" cap="none" strike="noStrike">
                <a:solidFill>
                  <a:schemeClr val="dk1"/>
                </a:solidFill>
                <a:latin typeface="Lustria"/>
                <a:ea typeface="Lustria"/>
                <a:cs typeface="Lustria"/>
                <a:sym typeface="Lustria"/>
              </a:defRPr>
            </a:lvl7pPr>
            <a:lvl8pPr indent="0" lvl="7" marL="0" marR="0" rtl="0" algn="r">
              <a:spcBef>
                <a:spcPts val="0"/>
              </a:spcBef>
              <a:buNone/>
              <a:defRPr b="0" i="0" sz="1800" u="none" cap="none" strike="noStrike">
                <a:solidFill>
                  <a:schemeClr val="dk1"/>
                </a:solidFill>
                <a:latin typeface="Lustria"/>
                <a:ea typeface="Lustria"/>
                <a:cs typeface="Lustria"/>
                <a:sym typeface="Lustria"/>
              </a:defRPr>
            </a:lvl8pPr>
            <a:lvl9pPr indent="0" lvl="8" marL="0" marR="0" rtl="0" algn="r">
              <a:spcBef>
                <a:spcPts val="0"/>
              </a:spcBef>
              <a:buNone/>
              <a:defRPr b="0" i="0" sz="1800" u="none" cap="none" strike="noStrike">
                <a:solidFill>
                  <a:schemeClr val="dk1"/>
                </a:solidFill>
                <a:latin typeface="Lustria"/>
                <a:ea typeface="Lustria"/>
                <a:cs typeface="Lustria"/>
                <a:sym typeface="Lustria"/>
              </a:defRPr>
            </a:lvl9pPr>
          </a:lstStyle>
          <a:p>
            <a:pPr indent="0" lvl="0" marL="0" rtl="0" algn="r">
              <a:spcBef>
                <a:spcPts val="0"/>
              </a:spcBef>
              <a:spcAft>
                <a:spcPts val="0"/>
              </a:spcAft>
              <a:buNone/>
            </a:pPr>
            <a:fld id="{00000000-1234-1234-1234-123412341234}" type="slidenum">
              <a:rPr lang="en-US"/>
              <a:t>‹#›</a:t>
            </a:fld>
            <a:endParaRPr/>
          </a:p>
        </p:txBody>
      </p:sp>
      <p:cxnSp>
        <p:nvCxnSpPr>
          <p:cNvPr id="15" name="Google Shape;15;p8"/>
          <p:cNvCxnSpPr/>
          <p:nvPr/>
        </p:nvCxnSpPr>
        <p:spPr>
          <a:xfrm>
            <a:off x="800100" y="723900"/>
            <a:ext cx="10591800" cy="0"/>
          </a:xfrm>
          <a:prstGeom prst="straightConnector1">
            <a:avLst/>
          </a:prstGeom>
          <a:noFill/>
          <a:ln cap="flat" cmpd="sng" w="44450">
            <a:solidFill>
              <a:schemeClr val="dk1"/>
            </a:solidFill>
            <a:prstDash val="solid"/>
            <a:miter lim="800000"/>
            <a:headEnd len="sm" w="sm" type="none"/>
            <a:tailEnd len="sm" w="sm" type="none"/>
          </a:ln>
        </p:spPr>
      </p:cxnSp>
      <p:cxnSp>
        <p:nvCxnSpPr>
          <p:cNvPr id="16" name="Google Shape;16;p8"/>
          <p:cNvCxnSpPr/>
          <p:nvPr/>
        </p:nvCxnSpPr>
        <p:spPr>
          <a:xfrm>
            <a:off x="800100" y="6142781"/>
            <a:ext cx="10591800" cy="0"/>
          </a:xfrm>
          <a:prstGeom prst="straightConnector1">
            <a:avLst/>
          </a:prstGeom>
          <a:noFill/>
          <a:ln cap="flat" cmpd="sng" w="12700">
            <a:solidFill>
              <a:schemeClr val="dk1"/>
            </a:solidFill>
            <a:prstDash val="solid"/>
            <a:miter lim="800000"/>
            <a:headEnd len="sm" w="sm" type="none"/>
            <a:tailEnd len="sm" w="sm" type="none"/>
          </a:ln>
        </p:spPr>
      </p:cxn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7.jpg"/><Relationship Id="rId4" Type="http://schemas.openxmlformats.org/officeDocument/2006/relationships/hyperlink" Target="http://www.rrcp.me/"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image" Target="../media/image4.jpg"/><Relationship Id="rId4" Type="http://schemas.openxmlformats.org/officeDocument/2006/relationships/image" Target="../media/image1.jpg"/><Relationship Id="rId5" Type="http://schemas.openxmlformats.org/officeDocument/2006/relationships/image" Target="../media/image6.jpg"/><Relationship Id="rId6" Type="http://schemas.openxmlformats.org/officeDocument/2006/relationships/image" Target="../media/image5.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image" Target="../media/image9.jpg"/><Relationship Id="rId4" Type="http://schemas.openxmlformats.org/officeDocument/2006/relationships/image" Target="../media/image3.jpg"/><Relationship Id="rId5" Type="http://schemas.openxmlformats.org/officeDocument/2006/relationships/image" Target="../media/image10.jpg"/><Relationship Id="rId6" Type="http://schemas.openxmlformats.org/officeDocument/2006/relationships/image" Target="../media/image8.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image" Target="../media/image2.jpg"/><Relationship Id="rId4" Type="http://schemas.openxmlformats.org/officeDocument/2006/relationships/hyperlink" Target="https://www.youtube.com/watch?v=2Dbu9poMxwQ&amp;list=PLnfFc6rsK1h-A_fkdrgHu_3-3OLbwMFFe&amp;index=3" TargetMode="External"/><Relationship Id="rId5" Type="http://schemas.openxmlformats.org/officeDocument/2006/relationships/hyperlink" Target="https://www.youtube.com/watch?v=7APQPvzCvdk&amp;list=PLnfFc6rsK1h-A_fkdrgHu_3-3OLbwMFFe&amp;index=6" TargetMode="Externa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9" name="Shape 89"/>
        <p:cNvGrpSpPr/>
        <p:nvPr/>
      </p:nvGrpSpPr>
      <p:grpSpPr>
        <a:xfrm>
          <a:off x="0" y="0"/>
          <a:ext cx="0" cy="0"/>
          <a:chOff x="0" y="0"/>
          <a:chExt cx="0" cy="0"/>
        </a:xfrm>
      </p:grpSpPr>
      <p:sp>
        <p:nvSpPr>
          <p:cNvPr id="90" name="Google Shape;90;g392f1a080d6_0_0"/>
          <p:cNvSpPr txBox="1"/>
          <p:nvPr>
            <p:ph type="title"/>
          </p:nvPr>
        </p:nvSpPr>
        <p:spPr>
          <a:xfrm>
            <a:off x="700635" y="914400"/>
            <a:ext cx="10691400" cy="1307700"/>
          </a:xfrm>
          <a:prstGeom prst="rect">
            <a:avLst/>
          </a:prstGeom>
          <a:noFill/>
          <a:ln>
            <a:noFill/>
          </a:ln>
        </p:spPr>
        <p:txBody>
          <a:bodyPr anchorCtr="0" anchor="t" bIns="45700" lIns="91425" spcFirstLastPara="1" rIns="91425" wrap="square" tIns="45700">
            <a:normAutofit/>
          </a:bodyPr>
          <a:lstStyle/>
          <a:p>
            <a:pPr indent="0" lvl="0" marL="0" rtl="0" algn="l">
              <a:lnSpc>
                <a:spcPct val="100000"/>
              </a:lnSpc>
              <a:spcBef>
                <a:spcPts val="0"/>
              </a:spcBef>
              <a:spcAft>
                <a:spcPts val="0"/>
              </a:spcAft>
              <a:buClr>
                <a:schemeClr val="dk1"/>
              </a:buClr>
              <a:buSzPts val="4000"/>
              <a:buFont typeface="Open Sans"/>
              <a:buNone/>
            </a:pPr>
            <a:r>
              <a:rPr lang="en-US">
                <a:solidFill>
                  <a:srgbClr val="888888"/>
                </a:solidFill>
              </a:rPr>
              <a:t>ABOUT THIS RESOURCE</a:t>
            </a:r>
            <a:endParaRPr>
              <a:solidFill>
                <a:srgbClr val="888888"/>
              </a:solidFill>
            </a:endParaRPr>
          </a:p>
        </p:txBody>
      </p:sp>
      <p:sp>
        <p:nvSpPr>
          <p:cNvPr id="91" name="Google Shape;91;g392f1a080d6_0_0"/>
          <p:cNvSpPr txBox="1"/>
          <p:nvPr>
            <p:ph idx="1" type="body"/>
          </p:nvPr>
        </p:nvSpPr>
        <p:spPr>
          <a:xfrm>
            <a:off x="700635" y="2221992"/>
            <a:ext cx="10691400" cy="3739800"/>
          </a:xfrm>
          <a:prstGeom prst="rect">
            <a:avLst/>
          </a:prstGeom>
          <a:noFill/>
          <a:ln>
            <a:noFill/>
          </a:ln>
        </p:spPr>
        <p:txBody>
          <a:bodyPr anchorCtr="0" anchor="t" bIns="45700" lIns="91425" spcFirstLastPara="1" rIns="91425" wrap="square" tIns="45700">
            <a:normAutofit lnSpcReduction="10000"/>
          </a:bodyPr>
          <a:lstStyle/>
          <a:p>
            <a:pPr indent="0" lvl="0" marL="0" rtl="0" algn="l">
              <a:lnSpc>
                <a:spcPct val="110000"/>
              </a:lnSpc>
              <a:spcBef>
                <a:spcPts val="1000"/>
              </a:spcBef>
              <a:spcAft>
                <a:spcPts val="0"/>
              </a:spcAft>
              <a:buNone/>
            </a:pPr>
            <a:r>
              <a:rPr lang="en-US" sz="2200">
                <a:solidFill>
                  <a:srgbClr val="888888"/>
                </a:solidFill>
                <a:highlight>
                  <a:srgbClr val="FFFFFF"/>
                </a:highlight>
              </a:rPr>
              <a:t>Introducing cast and crew members before the first rehearsal fosters trust, collaboration, and a sense of community. To support this, we send out a packet featuring personal bios and photos of everyone involved in the production. This document helps everyone know who they’ll be working with and who to contact for specific needs or questions. Use this PowerPoint template to collect and organize team bios and photos. Once completed, attach it to your welcome email to the entire cast and crew after casting is finalized and before the first rehearsal. This ensures everyone starts the process informed and connected.</a:t>
            </a:r>
            <a:endParaRPr sz="2200">
              <a:solidFill>
                <a:srgbClr val="888888"/>
              </a:solidFill>
              <a:highlight>
                <a:srgbClr val="FFFFFF"/>
              </a:highlight>
            </a:endParaRPr>
          </a:p>
          <a:p>
            <a:pPr indent="0" lvl="0" marL="0" rtl="0" algn="l">
              <a:lnSpc>
                <a:spcPct val="110000"/>
              </a:lnSpc>
              <a:spcBef>
                <a:spcPts val="1000"/>
              </a:spcBef>
              <a:spcAft>
                <a:spcPts val="0"/>
              </a:spcAft>
              <a:buNone/>
            </a:pPr>
            <a:r>
              <a:t/>
            </a:r>
            <a:endParaRPr sz="2200">
              <a:highlight>
                <a:srgbClr val="FFFFFF"/>
              </a:highlight>
            </a:endParaRPr>
          </a:p>
          <a:p>
            <a:pPr indent="0" lvl="0" marL="0" rtl="0" algn="l">
              <a:lnSpc>
                <a:spcPct val="110000"/>
              </a:lnSpc>
              <a:spcBef>
                <a:spcPts val="1000"/>
              </a:spcBef>
              <a:spcAft>
                <a:spcPts val="0"/>
              </a:spcAft>
              <a:buNone/>
            </a:pPr>
            <a:r>
              <a:rPr lang="en-US" sz="2200">
                <a:solidFill>
                  <a:srgbClr val="980000"/>
                </a:solidFill>
                <a:highlight>
                  <a:srgbClr val="FFFFFF"/>
                </a:highlight>
              </a:rPr>
              <a:t>**Delete this slide before distributing.</a:t>
            </a:r>
            <a:endParaRPr sz="2200">
              <a:solidFill>
                <a:srgbClr val="980000"/>
              </a:solidFill>
              <a:highlight>
                <a:srgbClr val="FFFFFF"/>
              </a:highlight>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5" name="Shape 95"/>
        <p:cNvGrpSpPr/>
        <p:nvPr/>
      </p:nvGrpSpPr>
      <p:grpSpPr>
        <a:xfrm>
          <a:off x="0" y="0"/>
          <a:ext cx="0" cy="0"/>
          <a:chOff x="0" y="0"/>
          <a:chExt cx="0" cy="0"/>
        </a:xfrm>
      </p:grpSpPr>
      <p:sp>
        <p:nvSpPr>
          <p:cNvPr id="96" name="Google Shape;96;p1"/>
          <p:cNvSpPr txBox="1"/>
          <p:nvPr>
            <p:ph type="title"/>
          </p:nvPr>
        </p:nvSpPr>
        <p:spPr>
          <a:xfrm>
            <a:off x="700635" y="914400"/>
            <a:ext cx="10691265" cy="1307592"/>
          </a:xfrm>
          <a:prstGeom prst="rect">
            <a:avLst/>
          </a:prstGeom>
          <a:noFill/>
          <a:ln>
            <a:noFill/>
          </a:ln>
        </p:spPr>
        <p:txBody>
          <a:bodyPr anchorCtr="0" anchor="t" bIns="45700" lIns="91425" spcFirstLastPara="1" rIns="91425" wrap="square" tIns="45700">
            <a:normAutofit/>
          </a:bodyPr>
          <a:lstStyle/>
          <a:p>
            <a:pPr indent="0" lvl="0" marL="0" rtl="0" algn="l">
              <a:lnSpc>
                <a:spcPct val="100000"/>
              </a:lnSpc>
              <a:spcBef>
                <a:spcPts val="0"/>
              </a:spcBef>
              <a:spcAft>
                <a:spcPts val="0"/>
              </a:spcAft>
              <a:buClr>
                <a:schemeClr val="dk1"/>
              </a:buClr>
              <a:buSzPts val="4000"/>
              <a:buFont typeface="Open Sans"/>
              <a:buNone/>
            </a:pPr>
            <a:r>
              <a:rPr lang="en-US">
                <a:solidFill>
                  <a:srgbClr val="888888"/>
                </a:solidFill>
              </a:rPr>
              <a:t>WHEN USING THIS RESOURCE</a:t>
            </a:r>
            <a:endParaRPr>
              <a:solidFill>
                <a:srgbClr val="888888"/>
              </a:solidFill>
            </a:endParaRPr>
          </a:p>
        </p:txBody>
      </p:sp>
      <p:sp>
        <p:nvSpPr>
          <p:cNvPr id="97" name="Google Shape;97;p1"/>
          <p:cNvSpPr txBox="1"/>
          <p:nvPr>
            <p:ph idx="1" type="body"/>
          </p:nvPr>
        </p:nvSpPr>
        <p:spPr>
          <a:xfrm>
            <a:off x="700635" y="2221992"/>
            <a:ext cx="10691265" cy="3739896"/>
          </a:xfrm>
          <a:prstGeom prst="rect">
            <a:avLst/>
          </a:prstGeom>
          <a:noFill/>
          <a:ln>
            <a:noFill/>
          </a:ln>
        </p:spPr>
        <p:txBody>
          <a:bodyPr anchorCtr="0" anchor="t" bIns="45700" lIns="91425" spcFirstLastPara="1" rIns="91425" wrap="square" tIns="45700">
            <a:normAutofit/>
          </a:bodyPr>
          <a:lstStyle/>
          <a:p>
            <a:pPr indent="-228600" lvl="0" marL="228600" rtl="0" algn="l">
              <a:lnSpc>
                <a:spcPct val="110000"/>
              </a:lnSpc>
              <a:spcBef>
                <a:spcPts val="0"/>
              </a:spcBef>
              <a:spcAft>
                <a:spcPts val="0"/>
              </a:spcAft>
              <a:buClr>
                <a:srgbClr val="888888"/>
              </a:buClr>
              <a:buSzPts val="2000"/>
              <a:buChar char="•"/>
            </a:pPr>
            <a:r>
              <a:rPr lang="en-US">
                <a:solidFill>
                  <a:srgbClr val="888888"/>
                </a:solidFill>
              </a:rPr>
              <a:t>Keep everything….</a:t>
            </a:r>
            <a:endParaRPr>
              <a:solidFill>
                <a:srgbClr val="888888"/>
              </a:solidFill>
            </a:endParaRPr>
          </a:p>
          <a:p>
            <a:pPr indent="-228600" lvl="1" marL="685800" rtl="0" algn="l">
              <a:lnSpc>
                <a:spcPct val="110000"/>
              </a:lnSpc>
              <a:spcBef>
                <a:spcPts val="500"/>
              </a:spcBef>
              <a:spcAft>
                <a:spcPts val="0"/>
              </a:spcAft>
              <a:buClr>
                <a:srgbClr val="888888"/>
              </a:buClr>
              <a:buSzPts val="1800"/>
              <a:buChar char="•"/>
            </a:pPr>
            <a:r>
              <a:rPr lang="en-US">
                <a:solidFill>
                  <a:srgbClr val="888888"/>
                </a:solidFill>
              </a:rPr>
              <a:t>“Bite sized” – what are the “need to know now” items?</a:t>
            </a:r>
            <a:endParaRPr>
              <a:solidFill>
                <a:srgbClr val="888888"/>
              </a:solidFill>
            </a:endParaRPr>
          </a:p>
          <a:p>
            <a:pPr indent="-228600" lvl="1" marL="685800" rtl="0" algn="l">
              <a:lnSpc>
                <a:spcPct val="110000"/>
              </a:lnSpc>
              <a:spcBef>
                <a:spcPts val="500"/>
              </a:spcBef>
              <a:spcAft>
                <a:spcPts val="0"/>
              </a:spcAft>
              <a:buClr>
                <a:srgbClr val="888888"/>
              </a:buClr>
              <a:buSzPts val="1800"/>
              <a:buChar char="•"/>
            </a:pPr>
            <a:r>
              <a:rPr lang="en-US">
                <a:solidFill>
                  <a:srgbClr val="888888"/>
                </a:solidFill>
              </a:rPr>
              <a:t>Personable – include plenty of interests and talking points in your bio so you come off as approachable and so that performers can find something of interest to talk to you about</a:t>
            </a:r>
            <a:endParaRPr>
              <a:solidFill>
                <a:srgbClr val="888888"/>
              </a:solidFill>
            </a:endParaRPr>
          </a:p>
          <a:p>
            <a:pPr indent="-228600" lvl="0" marL="228600" rtl="0" algn="l">
              <a:lnSpc>
                <a:spcPct val="110000"/>
              </a:lnSpc>
              <a:spcBef>
                <a:spcPts val="1000"/>
              </a:spcBef>
              <a:spcAft>
                <a:spcPts val="0"/>
              </a:spcAft>
              <a:buClr>
                <a:srgbClr val="888888"/>
              </a:buClr>
              <a:buSzPts val="2000"/>
              <a:buChar char="•"/>
            </a:pPr>
            <a:r>
              <a:rPr lang="en-US">
                <a:solidFill>
                  <a:srgbClr val="888888"/>
                </a:solidFill>
              </a:rPr>
              <a:t>Consider sharing these on your social media accounts and website prior to registration/auditions too!</a:t>
            </a:r>
            <a:endParaRPr>
              <a:solidFill>
                <a:srgbClr val="888888"/>
              </a:solidFill>
            </a:endParaRPr>
          </a:p>
          <a:p>
            <a:pPr indent="-228600" lvl="0" marL="228600" rtl="0" algn="l">
              <a:lnSpc>
                <a:spcPct val="110000"/>
              </a:lnSpc>
              <a:spcBef>
                <a:spcPts val="1000"/>
              </a:spcBef>
              <a:spcAft>
                <a:spcPts val="0"/>
              </a:spcAft>
              <a:buClr>
                <a:srgbClr val="888888"/>
              </a:buClr>
              <a:buSzPts val="2000"/>
              <a:buChar char="•"/>
            </a:pPr>
            <a:r>
              <a:rPr lang="en-US">
                <a:solidFill>
                  <a:srgbClr val="888888"/>
                </a:solidFill>
              </a:rPr>
              <a:t>During a meet and greet, put this on a tv screen on rotation!</a:t>
            </a:r>
            <a:endParaRPr>
              <a:solidFill>
                <a:srgbClr val="888888"/>
              </a:solidFill>
            </a:endParaRPr>
          </a:p>
          <a:p>
            <a:pPr indent="-101600" lvl="0" marL="228600" rtl="0" algn="l">
              <a:lnSpc>
                <a:spcPct val="110000"/>
              </a:lnSpc>
              <a:spcBef>
                <a:spcPts val="1000"/>
              </a:spcBef>
              <a:spcAft>
                <a:spcPts val="0"/>
              </a:spcAft>
              <a:buClr>
                <a:schemeClr val="dk1"/>
              </a:buClr>
              <a:buSzPts val="2000"/>
              <a:buNone/>
            </a:pPr>
            <a:r>
              <a:t/>
            </a:r>
            <a:endParaRPr>
              <a:solidFill>
                <a:srgbClr val="888888"/>
              </a:solidFill>
            </a:endParaRPr>
          </a:p>
          <a:p>
            <a:pPr indent="0" lvl="0" marL="0" rtl="0" algn="l">
              <a:spcBef>
                <a:spcPts val="1000"/>
              </a:spcBef>
              <a:spcAft>
                <a:spcPts val="0"/>
              </a:spcAft>
              <a:buNone/>
            </a:pPr>
            <a:r>
              <a:rPr lang="en-US" sz="2200">
                <a:solidFill>
                  <a:srgbClr val="980000"/>
                </a:solidFill>
                <a:highlight>
                  <a:schemeClr val="lt1"/>
                </a:highlight>
              </a:rPr>
              <a:t>**Delete this slide before distributing.</a:t>
            </a:r>
            <a:endParaRPr>
              <a:solidFill>
                <a:srgbClr val="980000"/>
              </a:solidFill>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01" name="Shape 101"/>
        <p:cNvGrpSpPr/>
        <p:nvPr/>
      </p:nvGrpSpPr>
      <p:grpSpPr>
        <a:xfrm>
          <a:off x="0" y="0"/>
          <a:ext cx="0" cy="0"/>
          <a:chOff x="0" y="0"/>
          <a:chExt cx="0" cy="0"/>
        </a:xfrm>
      </p:grpSpPr>
      <p:sp>
        <p:nvSpPr>
          <p:cNvPr id="102" name="Google Shape;102;p2"/>
          <p:cNvSpPr/>
          <p:nvPr/>
        </p:nvSpPr>
        <p:spPr>
          <a:xfrm>
            <a:off x="0" y="0"/>
            <a:ext cx="12192000" cy="68580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Clr>
                <a:srgbClr val="000000"/>
              </a:buClr>
              <a:buFont typeface="Arial"/>
              <a:buNone/>
            </a:pPr>
            <a:r>
              <a:t/>
            </a:r>
            <a:endParaRPr b="0" i="0" sz="1800" u="none" cap="none" strike="noStrike">
              <a:solidFill>
                <a:schemeClr val="lt1"/>
              </a:solidFill>
              <a:latin typeface="Lustria"/>
              <a:ea typeface="Lustria"/>
              <a:cs typeface="Lustria"/>
              <a:sym typeface="Lustria"/>
            </a:endParaRPr>
          </a:p>
        </p:txBody>
      </p:sp>
      <p:sp>
        <p:nvSpPr>
          <p:cNvPr id="103" name="Google Shape;103;p2"/>
          <p:cNvSpPr txBox="1"/>
          <p:nvPr>
            <p:ph type="ctrTitle"/>
          </p:nvPr>
        </p:nvSpPr>
        <p:spPr>
          <a:xfrm>
            <a:off x="703400" y="871758"/>
            <a:ext cx="5227171" cy="3871143"/>
          </a:xfrm>
          <a:prstGeom prst="rect">
            <a:avLst/>
          </a:prstGeom>
          <a:noFill/>
          <a:ln>
            <a:noFill/>
          </a:ln>
        </p:spPr>
        <p:txBody>
          <a:bodyPr anchorCtr="0" anchor="t" bIns="45700" lIns="91425" spcFirstLastPara="1" rIns="91425" wrap="square" tIns="45700">
            <a:normAutofit/>
          </a:bodyPr>
          <a:lstStyle/>
          <a:p>
            <a:pPr indent="0" lvl="0" marL="0" rtl="0" algn="l">
              <a:lnSpc>
                <a:spcPct val="100000"/>
              </a:lnSpc>
              <a:spcBef>
                <a:spcPts val="0"/>
              </a:spcBef>
              <a:spcAft>
                <a:spcPts val="0"/>
              </a:spcAft>
              <a:buClr>
                <a:schemeClr val="dk1"/>
              </a:buClr>
              <a:buSzPts val="5400"/>
              <a:buFont typeface="Open Sans"/>
              <a:buNone/>
            </a:pPr>
            <a:r>
              <a:rPr lang="en-US"/>
              <a:t>MEET YOUR PRODUCTION TEAM</a:t>
            </a:r>
            <a:endParaRPr/>
          </a:p>
        </p:txBody>
      </p:sp>
      <p:sp>
        <p:nvSpPr>
          <p:cNvPr id="104" name="Google Shape;104;p2"/>
          <p:cNvSpPr txBox="1"/>
          <p:nvPr>
            <p:ph idx="1" type="subTitle"/>
          </p:nvPr>
        </p:nvSpPr>
        <p:spPr>
          <a:xfrm>
            <a:off x="760888" y="3280612"/>
            <a:ext cx="4857900" cy="2046600"/>
          </a:xfrm>
          <a:prstGeom prst="rect">
            <a:avLst/>
          </a:prstGeom>
          <a:noFill/>
          <a:ln>
            <a:noFill/>
          </a:ln>
        </p:spPr>
        <p:txBody>
          <a:bodyPr anchorCtr="0" anchor="b" bIns="45700" lIns="91425" spcFirstLastPara="1" rIns="91425" wrap="square" tIns="45700">
            <a:normAutofit/>
          </a:bodyPr>
          <a:lstStyle/>
          <a:p>
            <a:pPr indent="0" lvl="0" marL="0" rtl="0" algn="l">
              <a:lnSpc>
                <a:spcPct val="110000"/>
              </a:lnSpc>
              <a:spcBef>
                <a:spcPts val="0"/>
              </a:spcBef>
              <a:spcAft>
                <a:spcPts val="0"/>
              </a:spcAft>
              <a:buClr>
                <a:schemeClr val="dk1"/>
              </a:buClr>
              <a:buSzPts val="2000"/>
              <a:buNone/>
            </a:pPr>
            <a:r>
              <a:rPr lang="en-US"/>
              <a:t>Were excited to get started on our production of [insert show name]! Get to know the team you’ll be working with at [insert theater name].</a:t>
            </a:r>
            <a:endParaRPr/>
          </a:p>
        </p:txBody>
      </p:sp>
      <p:cxnSp>
        <p:nvCxnSpPr>
          <p:cNvPr id="105" name="Google Shape;105;p2"/>
          <p:cNvCxnSpPr/>
          <p:nvPr/>
        </p:nvCxnSpPr>
        <p:spPr>
          <a:xfrm>
            <a:off x="800100" y="723900"/>
            <a:ext cx="4914900" cy="0"/>
          </a:xfrm>
          <a:prstGeom prst="straightConnector1">
            <a:avLst/>
          </a:prstGeom>
          <a:noFill/>
          <a:ln cap="flat" cmpd="sng" w="44450">
            <a:solidFill>
              <a:schemeClr val="dk1"/>
            </a:solidFill>
            <a:prstDash val="solid"/>
            <a:miter lim="800000"/>
            <a:headEnd len="sm" w="sm" type="none"/>
            <a:tailEnd len="sm" w="sm" type="none"/>
          </a:ln>
        </p:spPr>
      </p:cxnSp>
      <p:cxnSp>
        <p:nvCxnSpPr>
          <p:cNvPr id="106" name="Google Shape;106;p2"/>
          <p:cNvCxnSpPr/>
          <p:nvPr/>
        </p:nvCxnSpPr>
        <p:spPr>
          <a:xfrm>
            <a:off x="839300" y="5670025"/>
            <a:ext cx="4914900" cy="0"/>
          </a:xfrm>
          <a:prstGeom prst="straightConnector1">
            <a:avLst/>
          </a:prstGeom>
          <a:noFill/>
          <a:ln cap="flat" cmpd="sng" w="12700">
            <a:solidFill>
              <a:schemeClr val="dk1"/>
            </a:solidFill>
            <a:prstDash val="solid"/>
            <a:miter lim="800000"/>
            <a:headEnd len="sm" w="sm" type="none"/>
            <a:tailEnd len="sm" w="sm" type="none"/>
          </a:ln>
        </p:spPr>
      </p:cxnSp>
      <p:pic>
        <p:nvPicPr>
          <p:cNvPr descr="Person peeking from curtains" id="107" name="Google Shape;107;p2"/>
          <p:cNvPicPr preferRelativeResize="0"/>
          <p:nvPr/>
        </p:nvPicPr>
        <p:blipFill rotWithShape="1">
          <a:blip r:embed="rId3">
            <a:alphaModFix/>
          </a:blip>
          <a:srcRect b="0" l="22406" r="22407" t="0"/>
          <a:stretch/>
        </p:blipFill>
        <p:spPr>
          <a:xfrm>
            <a:off x="6515100" y="10"/>
            <a:ext cx="5676900" cy="6857990"/>
          </a:xfrm>
          <a:prstGeom prst="rect">
            <a:avLst/>
          </a:prstGeom>
          <a:noFill/>
          <a:ln>
            <a:noFill/>
          </a:ln>
        </p:spPr>
      </p:pic>
      <p:sp>
        <p:nvSpPr>
          <p:cNvPr id="108" name="Google Shape;108;p2"/>
          <p:cNvSpPr txBox="1"/>
          <p:nvPr/>
        </p:nvSpPr>
        <p:spPr>
          <a:xfrm>
            <a:off x="357650" y="5843900"/>
            <a:ext cx="5878200" cy="3438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1200"/>
              </a:spcBef>
              <a:spcAft>
                <a:spcPts val="0"/>
              </a:spcAft>
              <a:buClr>
                <a:schemeClr val="dk1"/>
              </a:buClr>
              <a:buSzPts val="1100"/>
              <a:buFont typeface="Arial"/>
              <a:buNone/>
            </a:pPr>
            <a:r>
              <a:rPr lang="en-US" sz="1200">
                <a:solidFill>
                  <a:schemeClr val="dk1"/>
                </a:solidFill>
                <a:highlight>
                  <a:srgbClr val="FFFFFF"/>
                </a:highlight>
                <a:latin typeface="Open Sans"/>
                <a:ea typeface="Open Sans"/>
                <a:cs typeface="Open Sans"/>
                <a:sym typeface="Open Sans"/>
              </a:rPr>
              <a:t>Material produced for the Accessible Stages Collaborative, in partnership with Royal River Community Players, PO BOX 602, Yarmouth, Maine, </a:t>
            </a:r>
            <a:r>
              <a:rPr lang="en-US" sz="1200" u="sng">
                <a:solidFill>
                  <a:schemeClr val="dk1"/>
                </a:solidFill>
                <a:highlight>
                  <a:srgbClr val="FFFFFF"/>
                </a:highlight>
                <a:latin typeface="Open Sans"/>
                <a:ea typeface="Open Sans"/>
                <a:cs typeface="Open Sans"/>
                <a:sym typeface="Open Sans"/>
                <a:hlinkClick r:id="rId4">
                  <a:extLst>
                    <a:ext uri="{A12FA001-AC4F-418D-AE19-62706E023703}">
                      <ahyp:hlinkClr val="tx"/>
                    </a:ext>
                  </a:extLst>
                </a:hlinkClick>
              </a:rPr>
              <a:t>WWW.RRCP.ME</a:t>
            </a:r>
            <a:endParaRPr sz="1200">
              <a:solidFill>
                <a:schemeClr val="dk1"/>
              </a:solidFill>
              <a:highlight>
                <a:srgbClr val="FFFFFF"/>
              </a:highlight>
              <a:latin typeface="Open Sans"/>
              <a:ea typeface="Open Sans"/>
              <a:cs typeface="Open Sans"/>
              <a:sym typeface="Open Sans"/>
            </a:endParaRPr>
          </a:p>
          <a:p>
            <a:pPr indent="0" lvl="0" marL="0" rtl="0" algn="l">
              <a:lnSpc>
                <a:spcPct val="115000"/>
              </a:lnSpc>
              <a:spcBef>
                <a:spcPts val="1200"/>
              </a:spcBef>
              <a:spcAft>
                <a:spcPts val="0"/>
              </a:spcAft>
              <a:buClr>
                <a:schemeClr val="dk1"/>
              </a:buClr>
              <a:buSzPts val="1100"/>
              <a:buFont typeface="Arial"/>
              <a:buNone/>
            </a:pPr>
            <a:r>
              <a:rPr b="1" lang="en-US" sz="1200">
                <a:solidFill>
                  <a:srgbClr val="333333"/>
                </a:solidFill>
                <a:highlight>
                  <a:srgbClr val="FFFFFF"/>
                </a:highlight>
                <a:latin typeface="Open Sans"/>
                <a:ea typeface="Open Sans"/>
                <a:cs typeface="Open Sans"/>
                <a:sym typeface="Open Sans"/>
              </a:rPr>
              <a:t>©</a:t>
            </a:r>
            <a:r>
              <a:rPr lang="en-US" sz="1200">
                <a:solidFill>
                  <a:schemeClr val="dk1"/>
                </a:solidFill>
                <a:highlight>
                  <a:srgbClr val="FFFFFF"/>
                </a:highlight>
                <a:latin typeface="Open Sans"/>
                <a:ea typeface="Open Sans"/>
                <a:cs typeface="Open Sans"/>
                <a:sym typeface="Open Sans"/>
              </a:rPr>
              <a:t> 2025 All rights reserved</a:t>
            </a:r>
            <a:endParaRPr sz="1200">
              <a:solidFill>
                <a:schemeClr val="dk1"/>
              </a:solidFill>
              <a:latin typeface="Open Sans"/>
              <a:ea typeface="Open Sans"/>
              <a:cs typeface="Open Sans"/>
              <a:sym typeface="Open Sans"/>
            </a:endParaRPr>
          </a:p>
          <a:p>
            <a:pPr indent="0" lvl="0" marL="0" rtl="0" algn="l">
              <a:spcBef>
                <a:spcPts val="1200"/>
              </a:spcBef>
              <a:spcAft>
                <a:spcPts val="0"/>
              </a:spcAft>
              <a:buNone/>
            </a:pPr>
            <a:r>
              <a:t/>
            </a:r>
            <a:endParaRPr sz="2000">
              <a:solidFill>
                <a:schemeClr val="dk1"/>
              </a:solidFill>
              <a:latin typeface="Lustria"/>
              <a:ea typeface="Lustria"/>
              <a:cs typeface="Lustria"/>
              <a:sym typeface="Lustria"/>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13" name="Shape 113"/>
        <p:cNvGrpSpPr/>
        <p:nvPr/>
      </p:nvGrpSpPr>
      <p:grpSpPr>
        <a:xfrm>
          <a:off x="0" y="0"/>
          <a:ext cx="0" cy="0"/>
          <a:chOff x="0" y="0"/>
          <a:chExt cx="0" cy="0"/>
        </a:xfrm>
      </p:grpSpPr>
      <p:cxnSp>
        <p:nvCxnSpPr>
          <p:cNvPr id="114" name="Google Shape;114;p3"/>
          <p:cNvCxnSpPr/>
          <p:nvPr/>
        </p:nvCxnSpPr>
        <p:spPr>
          <a:xfrm>
            <a:off x="800100" y="723900"/>
            <a:ext cx="10591800" cy="0"/>
          </a:xfrm>
          <a:prstGeom prst="straightConnector1">
            <a:avLst/>
          </a:prstGeom>
          <a:noFill/>
          <a:ln cap="flat" cmpd="sng" w="44450">
            <a:solidFill>
              <a:schemeClr val="dk1"/>
            </a:solidFill>
            <a:prstDash val="solid"/>
            <a:miter lim="800000"/>
            <a:headEnd len="sm" w="sm" type="none"/>
            <a:tailEnd len="sm" w="sm" type="none"/>
          </a:ln>
        </p:spPr>
      </p:cxnSp>
      <p:cxnSp>
        <p:nvCxnSpPr>
          <p:cNvPr id="115" name="Google Shape;115;p3"/>
          <p:cNvCxnSpPr/>
          <p:nvPr/>
        </p:nvCxnSpPr>
        <p:spPr>
          <a:xfrm>
            <a:off x="800100" y="6142781"/>
            <a:ext cx="10591800" cy="0"/>
          </a:xfrm>
          <a:prstGeom prst="straightConnector1">
            <a:avLst/>
          </a:prstGeom>
          <a:noFill/>
          <a:ln cap="flat" cmpd="sng" w="12700">
            <a:solidFill>
              <a:schemeClr val="dk1"/>
            </a:solidFill>
            <a:prstDash val="solid"/>
            <a:miter lim="800000"/>
            <a:headEnd len="sm" w="sm" type="none"/>
            <a:tailEnd len="sm" w="sm" type="none"/>
          </a:ln>
        </p:spPr>
      </p:cxnSp>
      <p:sp>
        <p:nvSpPr>
          <p:cNvPr id="116" name="Google Shape;116;p3"/>
          <p:cNvSpPr/>
          <p:nvPr/>
        </p:nvSpPr>
        <p:spPr>
          <a:xfrm>
            <a:off x="0" y="0"/>
            <a:ext cx="12192000" cy="68580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Lustria"/>
              <a:ea typeface="Lustria"/>
              <a:cs typeface="Lustria"/>
              <a:sym typeface="Lustria"/>
            </a:endParaRPr>
          </a:p>
        </p:txBody>
      </p:sp>
      <p:sp>
        <p:nvSpPr>
          <p:cNvPr id="117" name="Google Shape;117;p3"/>
          <p:cNvSpPr txBox="1"/>
          <p:nvPr>
            <p:ph type="title"/>
          </p:nvPr>
        </p:nvSpPr>
        <p:spPr>
          <a:xfrm>
            <a:off x="700087" y="909637"/>
            <a:ext cx="3968165" cy="1316736"/>
          </a:xfrm>
          <a:prstGeom prst="rect">
            <a:avLst/>
          </a:prstGeom>
          <a:noFill/>
          <a:ln>
            <a:noFill/>
          </a:ln>
        </p:spPr>
        <p:txBody>
          <a:bodyPr anchorCtr="0" anchor="t" bIns="45700" lIns="91425" spcFirstLastPara="1" rIns="91425" wrap="square" tIns="45700">
            <a:normAutofit fontScale="90000"/>
          </a:bodyPr>
          <a:lstStyle/>
          <a:p>
            <a:pPr indent="0" lvl="0" marL="0" rtl="0" algn="l">
              <a:lnSpc>
                <a:spcPct val="100000"/>
              </a:lnSpc>
              <a:spcBef>
                <a:spcPts val="0"/>
              </a:spcBef>
              <a:spcAft>
                <a:spcPts val="0"/>
              </a:spcAft>
              <a:buClr>
                <a:schemeClr val="dk1"/>
              </a:buClr>
              <a:buSzPct val="100000"/>
              <a:buFont typeface="Open Sans"/>
              <a:buNone/>
            </a:pPr>
            <a:r>
              <a:rPr lang="en-US" sz="4000"/>
              <a:t>DIRECTOR:</a:t>
            </a:r>
            <a:br>
              <a:rPr lang="en-US" sz="4000"/>
            </a:br>
            <a:r>
              <a:rPr lang="en-US" sz="4000"/>
              <a:t>DAVID SHEEHY (HE/HIM)</a:t>
            </a:r>
            <a:endParaRPr/>
          </a:p>
        </p:txBody>
      </p:sp>
      <p:cxnSp>
        <p:nvCxnSpPr>
          <p:cNvPr id="118" name="Google Shape;118;p3"/>
          <p:cNvCxnSpPr/>
          <p:nvPr/>
        </p:nvCxnSpPr>
        <p:spPr>
          <a:xfrm>
            <a:off x="800100" y="723900"/>
            <a:ext cx="1638300" cy="0"/>
          </a:xfrm>
          <a:prstGeom prst="straightConnector1">
            <a:avLst/>
          </a:prstGeom>
          <a:noFill/>
          <a:ln cap="flat" cmpd="sng" w="44450">
            <a:solidFill>
              <a:schemeClr val="dk1"/>
            </a:solidFill>
            <a:prstDash val="solid"/>
            <a:miter lim="800000"/>
            <a:headEnd len="sm" w="sm" type="none"/>
            <a:tailEnd len="sm" w="sm" type="none"/>
          </a:ln>
        </p:spPr>
      </p:cxnSp>
      <p:sp>
        <p:nvSpPr>
          <p:cNvPr id="119" name="Google Shape;119;p3"/>
          <p:cNvSpPr txBox="1"/>
          <p:nvPr>
            <p:ph idx="1" type="body"/>
          </p:nvPr>
        </p:nvSpPr>
        <p:spPr>
          <a:xfrm>
            <a:off x="700088" y="2923075"/>
            <a:ext cx="3968165" cy="3393611"/>
          </a:xfrm>
          <a:prstGeom prst="rect">
            <a:avLst/>
          </a:prstGeom>
          <a:noFill/>
          <a:ln>
            <a:noFill/>
          </a:ln>
        </p:spPr>
        <p:txBody>
          <a:bodyPr anchorCtr="0" anchor="t" bIns="45700" lIns="91425" spcFirstLastPara="1" rIns="91425" wrap="square" tIns="45700">
            <a:normAutofit/>
          </a:bodyPr>
          <a:lstStyle/>
          <a:p>
            <a:pPr indent="0" lvl="0" marL="0" rtl="0" algn="l">
              <a:lnSpc>
                <a:spcPct val="110000"/>
              </a:lnSpc>
              <a:spcBef>
                <a:spcPts val="0"/>
              </a:spcBef>
              <a:spcAft>
                <a:spcPts val="0"/>
              </a:spcAft>
              <a:buClr>
                <a:schemeClr val="dk1"/>
              </a:buClr>
              <a:buSzPts val="1600"/>
              <a:buNone/>
            </a:pPr>
            <a:r>
              <a:rPr lang="en-US"/>
              <a:t>My name is David Sheehy but you can call me Dave. I love directing, music directing, and performing as much as possible. For work, I help design college courses and I teach college math. When I’m not working or performing, I love to kayak, travel, go to the gym, do puzzles or hang out with my dogs Harold (beagle) and Molly (goldendoodle). My wife Abby and I are expecting our first baby in October. I can’t wait to work with you!</a:t>
            </a:r>
            <a:endParaRPr/>
          </a:p>
        </p:txBody>
      </p:sp>
      <p:pic>
        <p:nvPicPr>
          <p:cNvPr descr="A person and person standing on a cliff with water in the background&#10;&#10;AI-generated content may be incorrect." id="120" name="Google Shape;120;p3"/>
          <p:cNvPicPr preferRelativeResize="0"/>
          <p:nvPr/>
        </p:nvPicPr>
        <p:blipFill rotWithShape="1">
          <a:blip r:embed="rId3">
            <a:alphaModFix/>
          </a:blip>
          <a:srcRect b="2" l="0" r="24734" t="0"/>
          <a:stretch/>
        </p:blipFill>
        <p:spPr>
          <a:xfrm>
            <a:off x="5310196" y="30"/>
            <a:ext cx="3476626" cy="3464344"/>
          </a:xfrm>
          <a:prstGeom prst="rect">
            <a:avLst/>
          </a:prstGeom>
          <a:noFill/>
          <a:ln>
            <a:noFill/>
          </a:ln>
        </p:spPr>
      </p:pic>
      <p:pic>
        <p:nvPicPr>
          <p:cNvPr descr="A person in a rabbit garment&#10;&#10;AI-generated content may be incorrect." id="121" name="Google Shape;121;p3"/>
          <p:cNvPicPr preferRelativeResize="0"/>
          <p:nvPr/>
        </p:nvPicPr>
        <p:blipFill rotWithShape="1">
          <a:blip r:embed="rId4">
            <a:alphaModFix/>
          </a:blip>
          <a:srcRect b="-4" l="0" r="2614" t="0"/>
          <a:stretch/>
        </p:blipFill>
        <p:spPr>
          <a:xfrm>
            <a:off x="8784295" y="10"/>
            <a:ext cx="3407704" cy="3464373"/>
          </a:xfrm>
          <a:prstGeom prst="rect">
            <a:avLst/>
          </a:prstGeom>
          <a:noFill/>
          <a:ln>
            <a:noFill/>
          </a:ln>
        </p:spPr>
      </p:pic>
      <p:pic>
        <p:nvPicPr>
          <p:cNvPr descr="Two dogs on a beach&#10;&#10;AI-generated content may be incorrect." id="122" name="Google Shape;122;p3"/>
          <p:cNvPicPr preferRelativeResize="0"/>
          <p:nvPr/>
        </p:nvPicPr>
        <p:blipFill rotWithShape="1">
          <a:blip r:embed="rId5">
            <a:alphaModFix/>
          </a:blip>
          <a:srcRect b="0" l="16624" r="6540" t="0"/>
          <a:stretch/>
        </p:blipFill>
        <p:spPr>
          <a:xfrm>
            <a:off x="5310196" y="3464395"/>
            <a:ext cx="3476626" cy="3393611"/>
          </a:xfrm>
          <a:prstGeom prst="rect">
            <a:avLst/>
          </a:prstGeom>
          <a:noFill/>
          <a:ln>
            <a:noFill/>
          </a:ln>
        </p:spPr>
      </p:pic>
      <p:pic>
        <p:nvPicPr>
          <p:cNvPr descr="A person in a cap&#10;&#10;AI-generated content may be incorrect." id="123" name="Google Shape;123;p3"/>
          <p:cNvPicPr preferRelativeResize="0"/>
          <p:nvPr/>
        </p:nvPicPr>
        <p:blipFill rotWithShape="1">
          <a:blip r:embed="rId6">
            <a:alphaModFix/>
          </a:blip>
          <a:srcRect b="-1" l="23986" r="8986" t="0"/>
          <a:stretch/>
        </p:blipFill>
        <p:spPr>
          <a:xfrm>
            <a:off x="8784295" y="3464386"/>
            <a:ext cx="3407704" cy="3393611"/>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27" name="Shape 127"/>
        <p:cNvGrpSpPr/>
        <p:nvPr/>
      </p:nvGrpSpPr>
      <p:grpSpPr>
        <a:xfrm>
          <a:off x="0" y="0"/>
          <a:ext cx="0" cy="0"/>
          <a:chOff x="0" y="0"/>
          <a:chExt cx="0" cy="0"/>
        </a:xfrm>
      </p:grpSpPr>
      <p:cxnSp>
        <p:nvCxnSpPr>
          <p:cNvPr id="128" name="Google Shape;128;p5"/>
          <p:cNvCxnSpPr/>
          <p:nvPr/>
        </p:nvCxnSpPr>
        <p:spPr>
          <a:xfrm>
            <a:off x="800100" y="723900"/>
            <a:ext cx="10591800" cy="0"/>
          </a:xfrm>
          <a:prstGeom prst="straightConnector1">
            <a:avLst/>
          </a:prstGeom>
          <a:noFill/>
          <a:ln cap="flat" cmpd="sng" w="44450">
            <a:solidFill>
              <a:schemeClr val="dk1"/>
            </a:solidFill>
            <a:prstDash val="solid"/>
            <a:miter lim="800000"/>
            <a:headEnd len="sm" w="sm" type="none"/>
            <a:tailEnd len="sm" w="sm" type="none"/>
          </a:ln>
        </p:spPr>
      </p:cxnSp>
      <p:cxnSp>
        <p:nvCxnSpPr>
          <p:cNvPr id="129" name="Google Shape;129;p5"/>
          <p:cNvCxnSpPr/>
          <p:nvPr/>
        </p:nvCxnSpPr>
        <p:spPr>
          <a:xfrm>
            <a:off x="800100" y="6142781"/>
            <a:ext cx="10591800" cy="0"/>
          </a:xfrm>
          <a:prstGeom prst="straightConnector1">
            <a:avLst/>
          </a:prstGeom>
          <a:noFill/>
          <a:ln cap="flat" cmpd="sng" w="12700">
            <a:solidFill>
              <a:schemeClr val="dk1"/>
            </a:solidFill>
            <a:prstDash val="solid"/>
            <a:miter lim="800000"/>
            <a:headEnd len="sm" w="sm" type="none"/>
            <a:tailEnd len="sm" w="sm" type="none"/>
          </a:ln>
        </p:spPr>
      </p:cxnSp>
      <p:sp>
        <p:nvSpPr>
          <p:cNvPr id="130" name="Google Shape;130;p5"/>
          <p:cNvSpPr/>
          <p:nvPr/>
        </p:nvSpPr>
        <p:spPr>
          <a:xfrm>
            <a:off x="0" y="0"/>
            <a:ext cx="12192000" cy="68580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Lustria"/>
              <a:ea typeface="Lustria"/>
              <a:cs typeface="Lustria"/>
              <a:sym typeface="Lustria"/>
            </a:endParaRPr>
          </a:p>
        </p:txBody>
      </p:sp>
      <p:sp>
        <p:nvSpPr>
          <p:cNvPr id="131" name="Google Shape;131;p5"/>
          <p:cNvSpPr txBox="1"/>
          <p:nvPr>
            <p:ph type="title"/>
          </p:nvPr>
        </p:nvSpPr>
        <p:spPr>
          <a:xfrm>
            <a:off x="700087" y="909637"/>
            <a:ext cx="3968165" cy="1316736"/>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chemeClr val="dk1"/>
              </a:buClr>
              <a:buSzPts val="2800"/>
              <a:buFont typeface="Open Sans"/>
              <a:buNone/>
            </a:pPr>
            <a:r>
              <a:rPr lang="en-US" sz="2800"/>
              <a:t>STAGE MANAGER:</a:t>
            </a:r>
            <a:br>
              <a:rPr lang="en-US" sz="2800"/>
            </a:br>
            <a:r>
              <a:rPr lang="en-US" sz="2800"/>
              <a:t>JESS WALTON (SHE/HER)</a:t>
            </a:r>
            <a:endParaRPr/>
          </a:p>
        </p:txBody>
      </p:sp>
      <p:cxnSp>
        <p:nvCxnSpPr>
          <p:cNvPr id="132" name="Google Shape;132;p5"/>
          <p:cNvCxnSpPr/>
          <p:nvPr/>
        </p:nvCxnSpPr>
        <p:spPr>
          <a:xfrm>
            <a:off x="800100" y="723900"/>
            <a:ext cx="1638300" cy="0"/>
          </a:xfrm>
          <a:prstGeom prst="straightConnector1">
            <a:avLst/>
          </a:prstGeom>
          <a:noFill/>
          <a:ln cap="flat" cmpd="sng" w="44450">
            <a:solidFill>
              <a:schemeClr val="dk1"/>
            </a:solidFill>
            <a:prstDash val="solid"/>
            <a:miter lim="800000"/>
            <a:headEnd len="sm" w="sm" type="none"/>
            <a:tailEnd len="sm" w="sm" type="none"/>
          </a:ln>
        </p:spPr>
      </p:cxnSp>
      <p:sp>
        <p:nvSpPr>
          <p:cNvPr id="133" name="Google Shape;133;p5"/>
          <p:cNvSpPr txBox="1"/>
          <p:nvPr>
            <p:ph idx="1" type="body"/>
          </p:nvPr>
        </p:nvSpPr>
        <p:spPr>
          <a:xfrm>
            <a:off x="700088" y="2226373"/>
            <a:ext cx="3968165" cy="4090313"/>
          </a:xfrm>
          <a:prstGeom prst="rect">
            <a:avLst/>
          </a:prstGeom>
          <a:noFill/>
          <a:ln>
            <a:noFill/>
          </a:ln>
        </p:spPr>
        <p:txBody>
          <a:bodyPr anchorCtr="0" anchor="t" bIns="45700" lIns="91425" spcFirstLastPara="1" rIns="91425" wrap="square" tIns="45700">
            <a:normAutofit lnSpcReduction="10000"/>
          </a:bodyPr>
          <a:lstStyle/>
          <a:p>
            <a:pPr indent="0" lvl="0" marL="0" rtl="0" algn="l">
              <a:lnSpc>
                <a:spcPct val="110000"/>
              </a:lnSpc>
              <a:spcBef>
                <a:spcPts val="0"/>
              </a:spcBef>
              <a:spcAft>
                <a:spcPts val="0"/>
              </a:spcAft>
              <a:buClr>
                <a:schemeClr val="dk1"/>
              </a:buClr>
              <a:buSzPts val="1600"/>
              <a:buNone/>
            </a:pPr>
            <a:r>
              <a:rPr lang="en-US"/>
              <a:t>My name is Jessica, but most people call me Jess. I love the challenge of being a stage manager and working with a diverse group of people as part of the process.   When I’m not at the theater, I work as an Occupational Therapy Professor, teaching and working with students who are completing their clinical placements. In my free time, I enjoy spending time with my husband, two children, and my Beagle Gus. I love to travel and enjoy the outdoors, particularly through activities like hiking, fishing, camping, and kayaking. I'm excited to work with all of you and be part of this process!</a:t>
            </a:r>
            <a:endParaRPr/>
          </a:p>
        </p:txBody>
      </p:sp>
      <p:pic>
        <p:nvPicPr>
          <p:cNvPr descr="A person wearing a hat and standing in front of water&#10;&#10;AI-generated content may be incorrect." id="134" name="Google Shape;134;p5"/>
          <p:cNvPicPr preferRelativeResize="0"/>
          <p:nvPr/>
        </p:nvPicPr>
        <p:blipFill rotWithShape="1">
          <a:blip r:embed="rId3">
            <a:alphaModFix/>
          </a:blip>
          <a:srcRect b="2" l="19632" r="5635" t="0"/>
          <a:stretch/>
        </p:blipFill>
        <p:spPr>
          <a:xfrm rot="5400000">
            <a:off x="8790436" y="3412835"/>
            <a:ext cx="3464344" cy="3476626"/>
          </a:xfrm>
          <a:prstGeom prst="rect">
            <a:avLst/>
          </a:prstGeom>
          <a:noFill/>
          <a:ln>
            <a:noFill/>
          </a:ln>
        </p:spPr>
      </p:pic>
      <p:pic>
        <p:nvPicPr>
          <p:cNvPr descr="A group of people posing for a picture&#10;&#10;AI-generated content may be incorrect." id="135" name="Google Shape;135;p5"/>
          <p:cNvPicPr preferRelativeResize="0"/>
          <p:nvPr>
            <p:ph idx="2" type="pic"/>
          </p:nvPr>
        </p:nvPicPr>
        <p:blipFill rotWithShape="1">
          <a:blip r:embed="rId4">
            <a:alphaModFix/>
          </a:blip>
          <a:srcRect b="4" l="11562" r="14421" t="0"/>
          <a:stretch/>
        </p:blipFill>
        <p:spPr>
          <a:xfrm>
            <a:off x="8784295" y="10"/>
            <a:ext cx="3407704" cy="3464373"/>
          </a:xfrm>
          <a:prstGeom prst="rect">
            <a:avLst/>
          </a:prstGeom>
          <a:noFill/>
          <a:ln>
            <a:noFill/>
          </a:ln>
        </p:spPr>
      </p:pic>
      <p:pic>
        <p:nvPicPr>
          <p:cNvPr descr="A dog in a boat on a lake&#10;&#10;AI-generated content may be incorrect." id="136" name="Google Shape;136;p5"/>
          <p:cNvPicPr preferRelativeResize="0"/>
          <p:nvPr/>
        </p:nvPicPr>
        <p:blipFill rotWithShape="1">
          <a:blip r:embed="rId5">
            <a:alphaModFix/>
          </a:blip>
          <a:srcRect b="0" l="12161" r="11004" t="0"/>
          <a:stretch/>
        </p:blipFill>
        <p:spPr>
          <a:xfrm>
            <a:off x="5308933" y="3454342"/>
            <a:ext cx="3476626" cy="3393611"/>
          </a:xfrm>
          <a:prstGeom prst="rect">
            <a:avLst/>
          </a:prstGeom>
          <a:noFill/>
          <a:ln>
            <a:noFill/>
          </a:ln>
        </p:spPr>
      </p:pic>
      <p:pic>
        <p:nvPicPr>
          <p:cNvPr descr="A person smiling at camera&#10;&#10;AI-generated content may be incorrect." id="137" name="Google Shape;137;p5"/>
          <p:cNvPicPr preferRelativeResize="0"/>
          <p:nvPr/>
        </p:nvPicPr>
        <p:blipFill rotWithShape="1">
          <a:blip r:embed="rId6">
            <a:alphaModFix/>
          </a:blip>
          <a:srcRect b="0" l="0" r="24688" t="0"/>
          <a:stretch/>
        </p:blipFill>
        <p:spPr>
          <a:xfrm>
            <a:off x="5290188" y="-25319"/>
            <a:ext cx="3494106" cy="3479656"/>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1" name="Shape 141"/>
        <p:cNvGrpSpPr/>
        <p:nvPr/>
      </p:nvGrpSpPr>
      <p:grpSpPr>
        <a:xfrm>
          <a:off x="0" y="0"/>
          <a:ext cx="0" cy="0"/>
          <a:chOff x="0" y="0"/>
          <a:chExt cx="0" cy="0"/>
        </a:xfrm>
      </p:grpSpPr>
      <p:sp>
        <p:nvSpPr>
          <p:cNvPr id="142" name="Google Shape;142;p6"/>
          <p:cNvSpPr txBox="1"/>
          <p:nvPr>
            <p:ph idx="4294967295" type="title"/>
          </p:nvPr>
        </p:nvSpPr>
        <p:spPr>
          <a:xfrm>
            <a:off x="779963" y="1116592"/>
            <a:ext cx="10632000" cy="803700"/>
          </a:xfrm>
          <a:prstGeom prst="rect">
            <a:avLst/>
          </a:prstGeom>
          <a:noFill/>
          <a:ln>
            <a:noFill/>
          </a:ln>
        </p:spPr>
        <p:txBody>
          <a:bodyPr anchorCtr="0" anchor="b" bIns="45700" lIns="91425" spcFirstLastPara="1" rIns="91425" wrap="square" tIns="45700">
            <a:normAutofit/>
          </a:bodyPr>
          <a:lstStyle/>
          <a:p>
            <a:pPr indent="0" lvl="0" marL="0" rtl="0" algn="l">
              <a:lnSpc>
                <a:spcPct val="100000"/>
              </a:lnSpc>
              <a:spcBef>
                <a:spcPts val="0"/>
              </a:spcBef>
              <a:spcAft>
                <a:spcPts val="0"/>
              </a:spcAft>
              <a:buClr>
                <a:schemeClr val="dk1"/>
              </a:buClr>
              <a:buSzPts val="6000"/>
              <a:buFont typeface="Open Sans"/>
              <a:buNone/>
            </a:pPr>
            <a:r>
              <a:rPr lang="en-US"/>
              <a:t>IMPORTANT INFORMATION/FAQS</a:t>
            </a:r>
            <a:endParaRPr/>
          </a:p>
        </p:txBody>
      </p:sp>
      <p:sp>
        <p:nvSpPr>
          <p:cNvPr id="143" name="Google Shape;143;p6"/>
          <p:cNvSpPr txBox="1"/>
          <p:nvPr>
            <p:ph idx="4294967295" type="body"/>
          </p:nvPr>
        </p:nvSpPr>
        <p:spPr>
          <a:xfrm>
            <a:off x="779971" y="2013963"/>
            <a:ext cx="10632000" cy="3727500"/>
          </a:xfrm>
          <a:prstGeom prst="rect">
            <a:avLst/>
          </a:prstGeom>
          <a:noFill/>
          <a:ln>
            <a:noFill/>
          </a:ln>
        </p:spPr>
        <p:txBody>
          <a:bodyPr anchorCtr="0" anchor="t" bIns="45700" lIns="91425" spcFirstLastPara="1" rIns="91425" wrap="square" tIns="45700">
            <a:normAutofit/>
          </a:bodyPr>
          <a:lstStyle/>
          <a:p>
            <a:pPr indent="-297180" lvl="0" marL="285750" rtl="0" algn="l">
              <a:lnSpc>
                <a:spcPct val="110000"/>
              </a:lnSpc>
              <a:spcBef>
                <a:spcPts val="0"/>
              </a:spcBef>
              <a:spcAft>
                <a:spcPts val="0"/>
              </a:spcAft>
              <a:buClr>
                <a:srgbClr val="888888"/>
              </a:buClr>
              <a:buSzPts val="2400"/>
              <a:buFont typeface="Arial"/>
              <a:buChar char="•"/>
            </a:pPr>
            <a:r>
              <a:rPr b="1" lang="en-US"/>
              <a:t>First rehearsal: </a:t>
            </a:r>
            <a:r>
              <a:rPr lang="en-US"/>
              <a:t>Wednesday, April 12</a:t>
            </a:r>
            <a:r>
              <a:rPr baseline="30000" lang="en-US"/>
              <a:t>th</a:t>
            </a:r>
            <a:r>
              <a:rPr lang="en-US"/>
              <a:t>, 2026 at 6:30pm at Royal River Community Players.</a:t>
            </a:r>
            <a:endParaRPr/>
          </a:p>
          <a:p>
            <a:pPr indent="-297180" lvl="0" marL="285750" rtl="0" algn="l">
              <a:lnSpc>
                <a:spcPct val="110000"/>
              </a:lnSpc>
              <a:spcBef>
                <a:spcPts val="1000"/>
              </a:spcBef>
              <a:spcAft>
                <a:spcPts val="0"/>
              </a:spcAft>
              <a:buClr>
                <a:srgbClr val="888888"/>
              </a:buClr>
              <a:buSzPts val="2400"/>
              <a:buFont typeface="Arial"/>
              <a:buChar char="•"/>
            </a:pPr>
            <a:r>
              <a:rPr b="1" lang="en-US"/>
              <a:t>When will I get my script? </a:t>
            </a:r>
            <a:r>
              <a:rPr lang="en-US"/>
              <a:t>At the first rehearsal?</a:t>
            </a:r>
            <a:endParaRPr/>
          </a:p>
          <a:p>
            <a:pPr indent="-297180" lvl="0" marL="285750" rtl="0" algn="l">
              <a:lnSpc>
                <a:spcPct val="110000"/>
              </a:lnSpc>
              <a:spcBef>
                <a:spcPts val="1000"/>
              </a:spcBef>
              <a:spcAft>
                <a:spcPts val="0"/>
              </a:spcAft>
              <a:buClr>
                <a:srgbClr val="888888"/>
              </a:buClr>
              <a:buSzPts val="2400"/>
              <a:buFont typeface="Arial"/>
              <a:buChar char="•"/>
            </a:pPr>
            <a:r>
              <a:rPr b="1" lang="en-US"/>
              <a:t>When are rehearsals? </a:t>
            </a:r>
            <a:r>
              <a:rPr lang="en-US"/>
              <a:t>Every Monday, Wednesday, and Thursday from 6:30-8:30pm</a:t>
            </a:r>
            <a:endParaRPr/>
          </a:p>
          <a:p>
            <a:pPr indent="-297180" lvl="0" marL="285750" rtl="0" algn="l">
              <a:lnSpc>
                <a:spcPct val="110000"/>
              </a:lnSpc>
              <a:spcBef>
                <a:spcPts val="1000"/>
              </a:spcBef>
              <a:spcAft>
                <a:spcPts val="0"/>
              </a:spcAft>
              <a:buClr>
                <a:srgbClr val="888888"/>
              </a:buClr>
              <a:buSzPts val="2400"/>
              <a:buFont typeface="Arial"/>
              <a:buChar char="•"/>
            </a:pPr>
            <a:r>
              <a:rPr b="1" lang="en-US"/>
              <a:t>Do I have to be at every rehearsal? </a:t>
            </a:r>
            <a:r>
              <a:rPr lang="en-US"/>
              <a:t>No- a detailed schedule will be provided on the first day and updated periodically throughout the rehearsal period.</a:t>
            </a:r>
            <a:endParaRPr/>
          </a:p>
          <a:p>
            <a:pPr indent="-297180" lvl="0" marL="285750" rtl="0" algn="l">
              <a:lnSpc>
                <a:spcPct val="110000"/>
              </a:lnSpc>
              <a:spcBef>
                <a:spcPts val="1000"/>
              </a:spcBef>
              <a:spcAft>
                <a:spcPts val="0"/>
              </a:spcAft>
              <a:buClr>
                <a:srgbClr val="888888"/>
              </a:buClr>
              <a:buSzPts val="2400"/>
              <a:buFont typeface="Arial"/>
              <a:buChar char="•"/>
            </a:pPr>
            <a:r>
              <a:rPr b="1" lang="en-US"/>
              <a:t>Who do I contact if I cannot be at rehearsal? </a:t>
            </a:r>
            <a:r>
              <a:rPr lang="en-US"/>
              <a:t>Contact your stage manager, Jess Walton, at 555-9789 for last minute conflicts.</a:t>
            </a:r>
            <a:endParaRPr b="1"/>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7" name="Shape 147"/>
        <p:cNvGrpSpPr/>
        <p:nvPr/>
      </p:nvGrpSpPr>
      <p:grpSpPr>
        <a:xfrm>
          <a:off x="0" y="0"/>
          <a:ext cx="0" cy="0"/>
          <a:chOff x="0" y="0"/>
          <a:chExt cx="0" cy="0"/>
        </a:xfrm>
      </p:grpSpPr>
      <p:sp>
        <p:nvSpPr>
          <p:cNvPr id="148" name="Google Shape;148;p7"/>
          <p:cNvSpPr txBox="1"/>
          <p:nvPr>
            <p:ph type="title"/>
          </p:nvPr>
        </p:nvSpPr>
        <p:spPr>
          <a:xfrm>
            <a:off x="704088" y="1066800"/>
            <a:ext cx="4103431" cy="1603829"/>
          </a:xfrm>
          <a:prstGeom prst="rect">
            <a:avLst/>
          </a:prstGeom>
          <a:noFill/>
          <a:ln>
            <a:noFill/>
          </a:ln>
        </p:spPr>
        <p:txBody>
          <a:bodyPr anchorCtr="0" anchor="b" bIns="45700" lIns="91425" spcFirstLastPara="1" rIns="91425" wrap="square" tIns="45700">
            <a:normAutofit/>
          </a:bodyPr>
          <a:lstStyle/>
          <a:p>
            <a:pPr indent="0" lvl="0" marL="0" rtl="0" algn="l">
              <a:lnSpc>
                <a:spcPct val="100000"/>
              </a:lnSpc>
              <a:spcBef>
                <a:spcPts val="0"/>
              </a:spcBef>
              <a:spcAft>
                <a:spcPts val="0"/>
              </a:spcAft>
              <a:buClr>
                <a:schemeClr val="dk1"/>
              </a:buClr>
              <a:buSzPts val="3200"/>
              <a:buFont typeface="Open Sans"/>
              <a:buNone/>
            </a:pPr>
            <a:r>
              <a:rPr lang="en-US"/>
              <a:t>WHAT TO EXPECT ON YOUR FIRST DAY OF REHEARSAL</a:t>
            </a:r>
            <a:endParaRPr/>
          </a:p>
        </p:txBody>
      </p:sp>
      <p:pic>
        <p:nvPicPr>
          <p:cNvPr descr="A person flexing his arm in front of a person&#10;&#10;AI-generated content may be incorrect." id="149" name="Google Shape;149;p7"/>
          <p:cNvPicPr preferRelativeResize="0"/>
          <p:nvPr>
            <p:ph idx="2" type="pic"/>
          </p:nvPr>
        </p:nvPicPr>
        <p:blipFill rotWithShape="1">
          <a:blip r:embed="rId3">
            <a:alphaModFix/>
          </a:blip>
          <a:srcRect b="0" l="1722" r="1722" t="0"/>
          <a:stretch/>
        </p:blipFill>
        <p:spPr>
          <a:xfrm>
            <a:off x="5183188" y="1066800"/>
            <a:ext cx="6172200" cy="4794250"/>
          </a:xfrm>
          <a:prstGeom prst="rect">
            <a:avLst/>
          </a:prstGeom>
          <a:noFill/>
          <a:ln>
            <a:noFill/>
          </a:ln>
        </p:spPr>
      </p:pic>
      <p:sp>
        <p:nvSpPr>
          <p:cNvPr id="150" name="Google Shape;150;p7"/>
          <p:cNvSpPr txBox="1"/>
          <p:nvPr>
            <p:ph idx="1" type="body"/>
          </p:nvPr>
        </p:nvSpPr>
        <p:spPr>
          <a:xfrm>
            <a:off x="704088" y="2801256"/>
            <a:ext cx="4103431" cy="3067731"/>
          </a:xfrm>
          <a:prstGeom prst="rect">
            <a:avLst/>
          </a:prstGeom>
          <a:noFill/>
          <a:ln>
            <a:noFill/>
          </a:ln>
        </p:spPr>
        <p:txBody>
          <a:bodyPr anchorCtr="0" anchor="t" bIns="45700" lIns="91425" spcFirstLastPara="1" rIns="91425" wrap="square" tIns="45700">
            <a:normAutofit fontScale="92500" lnSpcReduction="10000"/>
          </a:bodyPr>
          <a:lstStyle/>
          <a:p>
            <a:pPr indent="0" lvl="0" marL="0" rtl="0" algn="l">
              <a:lnSpc>
                <a:spcPct val="110000"/>
              </a:lnSpc>
              <a:spcBef>
                <a:spcPts val="0"/>
              </a:spcBef>
              <a:spcAft>
                <a:spcPts val="0"/>
              </a:spcAft>
              <a:buClr>
                <a:schemeClr val="dk1"/>
              </a:buClr>
              <a:buSzPct val="100000"/>
              <a:buNone/>
            </a:pPr>
            <a:r>
              <a:rPr lang="en-US"/>
              <a:t>When you arrive on day one, we’ll do the following:</a:t>
            </a:r>
            <a:endParaRPr/>
          </a:p>
          <a:p>
            <a:pPr indent="-285750" lvl="0" marL="285750" rtl="0" algn="l">
              <a:lnSpc>
                <a:spcPct val="110000"/>
              </a:lnSpc>
              <a:spcBef>
                <a:spcPts val="1000"/>
              </a:spcBef>
              <a:spcAft>
                <a:spcPts val="0"/>
              </a:spcAft>
              <a:buClr>
                <a:schemeClr val="dk1"/>
              </a:buClr>
              <a:buSzPct val="100000"/>
              <a:buFont typeface="Arial"/>
              <a:buChar char="•"/>
            </a:pPr>
            <a:r>
              <a:rPr lang="en-US"/>
              <a:t>Pass out scripts, distribute name tags, and introduce the cast and crew.</a:t>
            </a:r>
            <a:endParaRPr/>
          </a:p>
          <a:p>
            <a:pPr indent="-285750" lvl="0" marL="285750" rtl="0" algn="l">
              <a:lnSpc>
                <a:spcPct val="110000"/>
              </a:lnSpc>
              <a:spcBef>
                <a:spcPts val="1000"/>
              </a:spcBef>
              <a:spcAft>
                <a:spcPts val="0"/>
              </a:spcAft>
              <a:buClr>
                <a:schemeClr val="dk1"/>
              </a:buClr>
              <a:buSzPct val="100000"/>
              <a:buFont typeface="Arial"/>
              <a:buChar char="•"/>
            </a:pPr>
            <a:r>
              <a:rPr lang="en-US"/>
              <a:t>Take care of “business:” Go over the rehearsal schedule, required paperwork, and everything you can expect for the next two and a half months.</a:t>
            </a:r>
            <a:endParaRPr/>
          </a:p>
          <a:p>
            <a:pPr indent="-285750" lvl="0" marL="285750" rtl="0" algn="l">
              <a:lnSpc>
                <a:spcPct val="110000"/>
              </a:lnSpc>
              <a:spcBef>
                <a:spcPts val="1000"/>
              </a:spcBef>
              <a:spcAft>
                <a:spcPts val="0"/>
              </a:spcAft>
              <a:buClr>
                <a:schemeClr val="dk1"/>
              </a:buClr>
              <a:buSzPct val="100000"/>
              <a:buFont typeface="Arial"/>
              <a:buChar char="•"/>
            </a:pPr>
            <a:r>
              <a:rPr lang="en-US"/>
              <a:t>Begin running music! Click on these links to listen to “</a:t>
            </a:r>
            <a:r>
              <a:rPr lang="en-US" u="sng">
                <a:solidFill>
                  <a:schemeClr val="hlink"/>
                </a:solidFill>
                <a:hlinkClick r:id="rId4"/>
              </a:rPr>
              <a:t>When You’re an Addams</a:t>
            </a:r>
            <a:r>
              <a:rPr lang="en-US"/>
              <a:t>” and “</a:t>
            </a:r>
            <a:r>
              <a:rPr lang="en-US" u="sng">
                <a:solidFill>
                  <a:schemeClr val="hlink"/>
                </a:solidFill>
                <a:hlinkClick r:id="rId5"/>
              </a:rPr>
              <a:t>One Normal Night</a:t>
            </a:r>
            <a:r>
              <a:rPr lang="en-US"/>
              <a:t>” to feel prepared.</a:t>
            </a:r>
            <a:endParaRPr/>
          </a:p>
        </p:txBody>
      </p:sp>
    </p:spTree>
  </p:cSld>
  <p:clrMapOvr>
    <a:masterClrMapping/>
  </p:clrMapOvr>
</p:sld>
</file>

<file path=ppt/theme/theme1.xml><?xml version="1.0" encoding="utf-8"?>
<a:theme xmlns:a="http://schemas.openxmlformats.org/drawingml/2006/main" xmlns:r="http://schemas.openxmlformats.org/officeDocument/2006/relationships" name="ChronicleVTI">
  <a:themeElements>
    <a:clrScheme name="Chronicle">
      <a:dk1>
        <a:srgbClr val="000000"/>
      </a:dk1>
      <a:lt1>
        <a:srgbClr val="FFFFFF"/>
      </a:lt1>
      <a:dk2>
        <a:srgbClr val="1C1C32"/>
      </a:dk2>
      <a:lt2>
        <a:srgbClr val="F8F4F1"/>
      </a:lt2>
      <a:accent1>
        <a:srgbClr val="734B67"/>
      </a:accent1>
      <a:accent2>
        <a:srgbClr val="959EBB"/>
      </a:accent2>
      <a:accent3>
        <a:srgbClr val="596781"/>
      </a:accent3>
      <a:accent4>
        <a:srgbClr val="7F6E8C"/>
      </a:accent4>
      <a:accent5>
        <a:srgbClr val="DB9A8F"/>
      </a:accent5>
      <a:accent6>
        <a:srgbClr val="C29AB1"/>
      </a:accent6>
      <a:hlink>
        <a:srgbClr val="778BA2"/>
      </a:hlink>
      <a:folHlink>
        <a:srgbClr val="A27C99"/>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2025-08-28T19:58:00Z</dcterms:created>
  <dc:creator>David Sheehy</dc:creator>
</cp:coreProperties>
</file>