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858000" cy="9144000"/>
  <p:embeddedFontLst>
    <p:embeddedFont>
      <p:font typeface="Lustria"/>
      <p:regular r:id="rId15"/>
    </p:embeddedFont>
    <p:embeddedFont>
      <p:font typeface="Gill Sans"/>
      <p:regular r:id="rId16"/>
      <p:bold r:id="rId17"/>
    </p:embeddedFont>
    <p:embeddedFont>
      <p:font typeface="Open Sans"/>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iQY/u8GTQhcaE/n/QXAkCX5dj0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OpenSans-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font" Target="fonts/Lustria-regular.fntdata"/><Relationship Id="rId14" Type="http://schemas.openxmlformats.org/officeDocument/2006/relationships/slide" Target="slides/slide9.xml"/><Relationship Id="rId17" Type="http://schemas.openxmlformats.org/officeDocument/2006/relationships/font" Target="fonts/GillSans-bold.fntdata"/><Relationship Id="rId16" Type="http://schemas.openxmlformats.org/officeDocument/2006/relationships/font" Target="fonts/GillSans-regular.fntdata"/><Relationship Id="rId5" Type="http://schemas.openxmlformats.org/officeDocument/2006/relationships/notesMaster" Target="notesMasters/notesMaster1.xml"/><Relationship Id="rId19" Type="http://schemas.openxmlformats.org/officeDocument/2006/relationships/font" Target="fonts/OpenSans-bold.fntdata"/><Relationship Id="rId6" Type="http://schemas.openxmlformats.org/officeDocument/2006/relationships/slide" Target="slides/slide1.xml"/><Relationship Id="rId18"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932ee4d2d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932ee4d2d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92b21ddca1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92b21ddca1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92b21ddca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92b21ddc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92b21ddca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92b21ddca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bdf161235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bdf16123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932ee4d2dd_0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932ee4d2d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932ee4d2dd_0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932ee4d2dd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6"/>
          <p:cNvSpPr/>
          <p:nvPr/>
        </p:nvSpPr>
        <p:spPr>
          <a:xfrm>
            <a:off x="446534" y="3085764"/>
            <a:ext cx="11298932" cy="3338149"/>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6"/>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3600"/>
              <a:buFont typeface="Open Sans"/>
              <a:buNone/>
              <a:defRPr sz="36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lvl1pPr lvl="0" algn="l">
              <a:lnSpc>
                <a:spcPct val="120000"/>
              </a:lnSpc>
              <a:spcBef>
                <a:spcPts val="320"/>
              </a:spcBef>
              <a:spcAft>
                <a:spcPts val="0"/>
              </a:spcAft>
              <a:buSzPts val="1472"/>
              <a:buNone/>
              <a:defRPr sz="1600" cap="none">
                <a:solidFill>
                  <a:schemeClr val="accent1"/>
                </a:solidFill>
              </a:defRPr>
            </a:lvl1pPr>
            <a:lvl2pPr lvl="1" algn="ctr">
              <a:lnSpc>
                <a:spcPct val="120000"/>
              </a:lnSpc>
              <a:spcBef>
                <a:spcPts val="600"/>
              </a:spcBef>
              <a:spcAft>
                <a:spcPts val="0"/>
              </a:spcAft>
              <a:buSzPts val="1196"/>
              <a:buNone/>
              <a:defRPr>
                <a:solidFill>
                  <a:srgbClr val="888888"/>
                </a:solidFill>
              </a:defRPr>
            </a:lvl2pPr>
            <a:lvl3pPr lvl="2" algn="ctr">
              <a:lnSpc>
                <a:spcPct val="120000"/>
              </a:lnSpc>
              <a:spcBef>
                <a:spcPts val="600"/>
              </a:spcBef>
              <a:spcAft>
                <a:spcPts val="0"/>
              </a:spcAft>
              <a:buSzPts val="1104"/>
              <a:buNone/>
              <a:defRPr>
                <a:solidFill>
                  <a:srgbClr val="888888"/>
                </a:solidFill>
              </a:defRPr>
            </a:lvl3pPr>
            <a:lvl4pPr lvl="3" algn="ctr">
              <a:lnSpc>
                <a:spcPct val="120000"/>
              </a:lnSpc>
              <a:spcBef>
                <a:spcPts val="600"/>
              </a:spcBef>
              <a:spcAft>
                <a:spcPts val="0"/>
              </a:spcAft>
              <a:buSzPts val="1012"/>
              <a:buNone/>
              <a:defRPr>
                <a:solidFill>
                  <a:srgbClr val="888888"/>
                </a:solidFill>
              </a:defRPr>
            </a:lvl4pPr>
            <a:lvl5pPr lvl="4" algn="ctr">
              <a:lnSpc>
                <a:spcPct val="120000"/>
              </a:lnSpc>
              <a:spcBef>
                <a:spcPts val="600"/>
              </a:spcBef>
              <a:spcAft>
                <a:spcPts val="0"/>
              </a:spcAft>
              <a:buSzPts val="1012"/>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p:txBody>
      </p:sp>
      <p:sp>
        <p:nvSpPr>
          <p:cNvPr id="18" name="Google Shape;18;p6"/>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7"/>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7"/>
          <p:cNvSpPr txBox="1"/>
          <p:nvPr>
            <p:ph idx="1" type="body"/>
          </p:nvPr>
        </p:nvSpPr>
        <p:spPr>
          <a:xfrm rot="5400000">
            <a:off x="4269977" y="-1352782"/>
            <a:ext cx="3652047" cy="11029616"/>
          </a:xfrm>
          <a:prstGeom prst="rect">
            <a:avLst/>
          </a:prstGeom>
          <a:noFill/>
          <a:ln>
            <a:noFill/>
          </a:ln>
        </p:spPr>
        <p:txBody>
          <a:bodyPr anchorCtr="0" anchor="t" bIns="45700" lIns="91425" spcFirstLastPara="1" rIns="91425" wrap="square" tIns="45700">
            <a:normAutofit/>
          </a:bodyPr>
          <a:lstStyle>
            <a:lvl1pPr indent="-316230" lvl="0" marL="457200" algn="l">
              <a:lnSpc>
                <a:spcPct val="120000"/>
              </a:lnSpc>
              <a:spcBef>
                <a:spcPts val="300"/>
              </a:spcBef>
              <a:spcAft>
                <a:spcPts val="0"/>
              </a:spcAft>
              <a:buSzPts val="1380"/>
              <a:buChar char="◼"/>
              <a:defRPr/>
            </a:lvl1pPr>
            <a:lvl2pPr indent="-304546" lvl="1" marL="914400" algn="l">
              <a:lnSpc>
                <a:spcPct val="120000"/>
              </a:lnSpc>
              <a:spcBef>
                <a:spcPts val="600"/>
              </a:spcBef>
              <a:spcAft>
                <a:spcPts val="0"/>
              </a:spcAft>
              <a:buSzPts val="1196"/>
              <a:buChar char="◼"/>
              <a:defRPr/>
            </a:lvl2pPr>
            <a:lvl3pPr indent="-298703" lvl="2" marL="1371600" algn="l">
              <a:lnSpc>
                <a:spcPct val="120000"/>
              </a:lnSpc>
              <a:spcBef>
                <a:spcPts val="600"/>
              </a:spcBef>
              <a:spcAft>
                <a:spcPts val="0"/>
              </a:spcAft>
              <a:buSzPts val="1104"/>
              <a:buChar char="◼"/>
              <a:defRPr/>
            </a:lvl3pPr>
            <a:lvl4pPr indent="-292861" lvl="3" marL="1828800" algn="l">
              <a:lnSpc>
                <a:spcPct val="120000"/>
              </a:lnSpc>
              <a:spcBef>
                <a:spcPts val="600"/>
              </a:spcBef>
              <a:spcAft>
                <a:spcPts val="0"/>
              </a:spcAft>
              <a:buSzPts val="1012"/>
              <a:buChar char="◼"/>
              <a:defRPr/>
            </a:lvl4pPr>
            <a:lvl5pPr indent="-292861" lvl="4" marL="2286000" algn="l">
              <a:lnSpc>
                <a:spcPct val="120000"/>
              </a:lnSpc>
              <a:spcBef>
                <a:spcPts val="600"/>
              </a:spcBef>
              <a:spcAft>
                <a:spcPts val="0"/>
              </a:spcAft>
              <a:buSzPts val="1012"/>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77" name="Google Shape;77;p17"/>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7"/>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7"/>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0" name="Shape 80"/>
        <p:cNvGrpSpPr/>
        <p:nvPr/>
      </p:nvGrpSpPr>
      <p:grpSpPr>
        <a:xfrm>
          <a:off x="0" y="0"/>
          <a:ext cx="0" cy="0"/>
          <a:chOff x="0" y="0"/>
          <a:chExt cx="0" cy="0"/>
        </a:xfrm>
      </p:grpSpPr>
      <p:sp>
        <p:nvSpPr>
          <p:cNvPr id="81" name="Google Shape;81;p18"/>
          <p:cNvSpPr/>
          <p:nvPr/>
        </p:nvSpPr>
        <p:spPr>
          <a:xfrm>
            <a:off x="8058151" y="599725"/>
            <a:ext cx="3687316" cy="5816950"/>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8"/>
          <p:cNvSpPr txBox="1"/>
          <p:nvPr>
            <p:ph type="title"/>
          </p:nvPr>
        </p:nvSpPr>
        <p:spPr>
          <a:xfrm rot="5400000">
            <a:off x="7362637" y="1705163"/>
            <a:ext cx="4807326" cy="312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400"/>
              <a:buFont typeface="Open Sans"/>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
          <p:cNvSpPr txBox="1"/>
          <p:nvPr>
            <p:ph idx="1" type="body"/>
          </p:nvPr>
        </p:nvSpPr>
        <p:spPr>
          <a:xfrm rot="5400000">
            <a:off x="1952072" y="-313549"/>
            <a:ext cx="4807326" cy="7161625"/>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84" name="Google Shape;84;p18"/>
          <p:cNvSpPr/>
          <p:nvPr/>
        </p:nvSpPr>
        <p:spPr>
          <a:xfrm>
            <a:off x="446534" y="457200"/>
            <a:ext cx="3703320" cy="94997"/>
          </a:xfrm>
          <a:prstGeom prst="rect">
            <a:avLst/>
          </a:prstGeom>
          <a:solidFill>
            <a:srgbClr val="969F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8"/>
          <p:cNvSpPr/>
          <p:nvPr/>
        </p:nvSpPr>
        <p:spPr>
          <a:xfrm>
            <a:off x="8042147" y="453643"/>
            <a:ext cx="3703320" cy="98554"/>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8"/>
          <p:cNvSpPr/>
          <p:nvPr/>
        </p:nvSpPr>
        <p:spPr>
          <a:xfrm>
            <a:off x="4241830" y="457200"/>
            <a:ext cx="3703320" cy="9144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8"/>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8"/>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8"/>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3932ee4d2dd_0_284"/>
          <p:cNvSpPr/>
          <p:nvPr/>
        </p:nvSpPr>
        <p:spPr>
          <a:xfrm>
            <a:off x="446534" y="3085764"/>
            <a:ext cx="11298900" cy="33381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932ee4d2dd_0_284"/>
          <p:cNvSpPr txBox="1"/>
          <p:nvPr>
            <p:ph type="ctrTitle"/>
          </p:nvPr>
        </p:nvSpPr>
        <p:spPr>
          <a:xfrm>
            <a:off x="581191" y="1020431"/>
            <a:ext cx="10993500" cy="14751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3600"/>
              <a:buFont typeface="Open Sans"/>
              <a:buNone/>
              <a:defRPr sz="36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g3932ee4d2dd_0_284"/>
          <p:cNvSpPr txBox="1"/>
          <p:nvPr>
            <p:ph idx="1" type="subTitle"/>
          </p:nvPr>
        </p:nvSpPr>
        <p:spPr>
          <a:xfrm>
            <a:off x="581194" y="2495445"/>
            <a:ext cx="10993500" cy="590400"/>
          </a:xfrm>
          <a:prstGeom prst="rect">
            <a:avLst/>
          </a:prstGeom>
          <a:noFill/>
          <a:ln>
            <a:noFill/>
          </a:ln>
        </p:spPr>
        <p:txBody>
          <a:bodyPr anchorCtr="0" anchor="t" bIns="45700" lIns="91425" spcFirstLastPara="1" rIns="91425" wrap="square" tIns="45700">
            <a:normAutofit/>
          </a:bodyPr>
          <a:lstStyle>
            <a:lvl1pPr lvl="0" algn="l">
              <a:lnSpc>
                <a:spcPct val="120000"/>
              </a:lnSpc>
              <a:spcBef>
                <a:spcPts val="320"/>
              </a:spcBef>
              <a:spcAft>
                <a:spcPts val="0"/>
              </a:spcAft>
              <a:buSzPts val="1472"/>
              <a:buNone/>
              <a:defRPr sz="1600" cap="none">
                <a:solidFill>
                  <a:schemeClr val="accent1"/>
                </a:solidFill>
              </a:defRPr>
            </a:lvl1pPr>
            <a:lvl2pPr lvl="1" algn="ctr">
              <a:lnSpc>
                <a:spcPct val="120000"/>
              </a:lnSpc>
              <a:spcBef>
                <a:spcPts val="600"/>
              </a:spcBef>
              <a:spcAft>
                <a:spcPts val="0"/>
              </a:spcAft>
              <a:buSzPts val="1196"/>
              <a:buNone/>
              <a:defRPr>
                <a:solidFill>
                  <a:srgbClr val="888888"/>
                </a:solidFill>
              </a:defRPr>
            </a:lvl2pPr>
            <a:lvl3pPr lvl="2" algn="ctr">
              <a:lnSpc>
                <a:spcPct val="120000"/>
              </a:lnSpc>
              <a:spcBef>
                <a:spcPts val="600"/>
              </a:spcBef>
              <a:spcAft>
                <a:spcPts val="0"/>
              </a:spcAft>
              <a:buSzPts val="1104"/>
              <a:buNone/>
              <a:defRPr>
                <a:solidFill>
                  <a:srgbClr val="888888"/>
                </a:solidFill>
              </a:defRPr>
            </a:lvl3pPr>
            <a:lvl4pPr lvl="3" algn="ctr">
              <a:lnSpc>
                <a:spcPct val="120000"/>
              </a:lnSpc>
              <a:spcBef>
                <a:spcPts val="600"/>
              </a:spcBef>
              <a:spcAft>
                <a:spcPts val="0"/>
              </a:spcAft>
              <a:buSzPts val="1012"/>
              <a:buNone/>
              <a:defRPr>
                <a:solidFill>
                  <a:srgbClr val="888888"/>
                </a:solidFill>
              </a:defRPr>
            </a:lvl4pPr>
            <a:lvl5pPr lvl="4" algn="ctr">
              <a:lnSpc>
                <a:spcPct val="120000"/>
              </a:lnSpc>
              <a:spcBef>
                <a:spcPts val="600"/>
              </a:spcBef>
              <a:spcAft>
                <a:spcPts val="0"/>
              </a:spcAft>
              <a:buSzPts val="1012"/>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p:txBody>
      </p:sp>
      <p:sp>
        <p:nvSpPr>
          <p:cNvPr id="103" name="Google Shape;103;g3932ee4d2dd_0_284"/>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g3932ee4d2dd_0_284"/>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g3932ee4d2dd_0_284"/>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g3932ee4d2dd_0_291"/>
          <p:cNvSpPr txBox="1"/>
          <p:nvPr>
            <p:ph type="title"/>
          </p:nvPr>
        </p:nvSpPr>
        <p:spPr>
          <a:xfrm>
            <a:off x="581192" y="702156"/>
            <a:ext cx="11029500" cy="1188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g3932ee4d2dd_0_291"/>
          <p:cNvSpPr txBox="1"/>
          <p:nvPr>
            <p:ph idx="1" type="body"/>
          </p:nvPr>
        </p:nvSpPr>
        <p:spPr>
          <a:xfrm>
            <a:off x="581192" y="2340864"/>
            <a:ext cx="11029500" cy="3634500"/>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09" name="Google Shape;109;g3932ee4d2dd_0_291"/>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g3932ee4d2dd_0_291"/>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3932ee4d2dd_0_291"/>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2" name="Shape 112"/>
        <p:cNvGrpSpPr/>
        <p:nvPr/>
      </p:nvGrpSpPr>
      <p:grpSpPr>
        <a:xfrm>
          <a:off x="0" y="0"/>
          <a:ext cx="0" cy="0"/>
          <a:chOff x="0" y="0"/>
          <a:chExt cx="0" cy="0"/>
        </a:xfrm>
      </p:grpSpPr>
      <p:sp>
        <p:nvSpPr>
          <p:cNvPr id="113" name="Google Shape;113;g3932ee4d2dd_0_297"/>
          <p:cNvSpPr txBox="1"/>
          <p:nvPr>
            <p:ph type="title"/>
          </p:nvPr>
        </p:nvSpPr>
        <p:spPr>
          <a:xfrm>
            <a:off x="581193" y="729658"/>
            <a:ext cx="11029500" cy="988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3932ee4d2dd_0_297"/>
          <p:cNvSpPr txBox="1"/>
          <p:nvPr>
            <p:ph idx="1" type="body"/>
          </p:nvPr>
        </p:nvSpPr>
        <p:spPr>
          <a:xfrm>
            <a:off x="581191" y="2250891"/>
            <a:ext cx="5194800" cy="557700"/>
          </a:xfrm>
          <a:prstGeom prst="rect">
            <a:avLst/>
          </a:prstGeom>
          <a:noFill/>
          <a:ln>
            <a:noFill/>
          </a:ln>
        </p:spPr>
        <p:txBody>
          <a:bodyPr anchorCtr="0" anchor="ctr" bIns="45700" lIns="91425" spcFirstLastPara="1" rIns="91425" wrap="square" tIns="45700">
            <a:noAutofit/>
          </a:bodyPr>
          <a:lstStyle>
            <a:lvl1pPr indent="-228600" lvl="0" marL="457200" algn="l">
              <a:lnSpc>
                <a:spcPct val="120000"/>
              </a:lnSpc>
              <a:spcBef>
                <a:spcPts val="400"/>
              </a:spcBef>
              <a:spcAft>
                <a:spcPts val="0"/>
              </a:spcAft>
              <a:buSzPts val="1840"/>
              <a:buNone/>
              <a:defRPr b="0" sz="2000">
                <a:solidFill>
                  <a:srgbClr val="3F3F3F"/>
                </a:solidFill>
              </a:defRPr>
            </a:lvl1pPr>
            <a:lvl2pPr indent="-228600" lvl="1" marL="914400" algn="l">
              <a:lnSpc>
                <a:spcPct val="120000"/>
              </a:lnSpc>
              <a:spcBef>
                <a:spcPts val="600"/>
              </a:spcBef>
              <a:spcAft>
                <a:spcPts val="0"/>
              </a:spcAft>
              <a:buSzPts val="1840"/>
              <a:buNone/>
              <a:defRPr b="1" sz="2000"/>
            </a:lvl2pPr>
            <a:lvl3pPr indent="-228600" lvl="2" marL="1371600" algn="l">
              <a:lnSpc>
                <a:spcPct val="120000"/>
              </a:lnSpc>
              <a:spcBef>
                <a:spcPts val="600"/>
              </a:spcBef>
              <a:spcAft>
                <a:spcPts val="0"/>
              </a:spcAft>
              <a:buSzPts val="1656"/>
              <a:buNone/>
              <a:defRPr b="1" sz="1800"/>
            </a:lvl3pPr>
            <a:lvl4pPr indent="-228600" lvl="3" marL="1828800" algn="l">
              <a:lnSpc>
                <a:spcPct val="120000"/>
              </a:lnSpc>
              <a:spcBef>
                <a:spcPts val="600"/>
              </a:spcBef>
              <a:spcAft>
                <a:spcPts val="0"/>
              </a:spcAft>
              <a:buSzPts val="1472"/>
              <a:buNone/>
              <a:defRPr b="1" sz="1600"/>
            </a:lvl4pPr>
            <a:lvl5pPr indent="-228600" lvl="4" marL="2286000" algn="l">
              <a:lnSpc>
                <a:spcPct val="120000"/>
              </a:lnSpc>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115" name="Google Shape;115;g3932ee4d2dd_0_297"/>
          <p:cNvSpPr txBox="1"/>
          <p:nvPr>
            <p:ph idx="2" type="body"/>
          </p:nvPr>
        </p:nvSpPr>
        <p:spPr>
          <a:xfrm>
            <a:off x="581194" y="2926052"/>
            <a:ext cx="5194800" cy="2934900"/>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16" name="Google Shape;116;g3932ee4d2dd_0_297"/>
          <p:cNvSpPr txBox="1"/>
          <p:nvPr>
            <p:ph idx="3" type="body"/>
          </p:nvPr>
        </p:nvSpPr>
        <p:spPr>
          <a:xfrm>
            <a:off x="6416039" y="2250892"/>
            <a:ext cx="5194800" cy="5535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400"/>
              </a:spcBef>
              <a:spcAft>
                <a:spcPts val="0"/>
              </a:spcAft>
              <a:buClr>
                <a:schemeClr val="accent1"/>
              </a:buClr>
              <a:buSzPts val="1840"/>
              <a:buFont typeface="Noto Sans Symbols"/>
              <a:buNone/>
              <a:defRPr b="0" sz="2000">
                <a:solidFill>
                  <a:srgbClr val="3F3F3F"/>
                </a:solidFill>
              </a:defRPr>
            </a:lvl1pPr>
            <a:lvl2pPr indent="-228600" lvl="1" marL="914400" algn="l">
              <a:lnSpc>
                <a:spcPct val="120000"/>
              </a:lnSpc>
              <a:spcBef>
                <a:spcPts val="600"/>
              </a:spcBef>
              <a:spcAft>
                <a:spcPts val="0"/>
              </a:spcAft>
              <a:buSzPts val="1840"/>
              <a:buNone/>
              <a:defRPr b="1" sz="2000"/>
            </a:lvl2pPr>
            <a:lvl3pPr indent="-228600" lvl="2" marL="1371600" algn="l">
              <a:lnSpc>
                <a:spcPct val="120000"/>
              </a:lnSpc>
              <a:spcBef>
                <a:spcPts val="600"/>
              </a:spcBef>
              <a:spcAft>
                <a:spcPts val="0"/>
              </a:spcAft>
              <a:buSzPts val="1656"/>
              <a:buNone/>
              <a:defRPr b="1" sz="1800"/>
            </a:lvl3pPr>
            <a:lvl4pPr indent="-228600" lvl="3" marL="1828800" algn="l">
              <a:lnSpc>
                <a:spcPct val="120000"/>
              </a:lnSpc>
              <a:spcBef>
                <a:spcPts val="600"/>
              </a:spcBef>
              <a:spcAft>
                <a:spcPts val="0"/>
              </a:spcAft>
              <a:buSzPts val="1472"/>
              <a:buNone/>
              <a:defRPr b="1" sz="1600"/>
            </a:lvl4pPr>
            <a:lvl5pPr indent="-228600" lvl="4" marL="2286000" algn="l">
              <a:lnSpc>
                <a:spcPct val="120000"/>
              </a:lnSpc>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117" name="Google Shape;117;g3932ee4d2dd_0_297"/>
          <p:cNvSpPr txBox="1"/>
          <p:nvPr>
            <p:ph idx="4" type="body"/>
          </p:nvPr>
        </p:nvSpPr>
        <p:spPr>
          <a:xfrm>
            <a:off x="6416037" y="2926052"/>
            <a:ext cx="5194800" cy="2934900"/>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18" name="Google Shape;118;g3932ee4d2dd_0_297"/>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g3932ee4d2dd_0_297"/>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g3932ee4d2dd_0_297"/>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g3932ee4d2dd_0_306"/>
          <p:cNvSpPr/>
          <p:nvPr/>
        </p:nvSpPr>
        <p:spPr>
          <a:xfrm>
            <a:off x="447817" y="5141974"/>
            <a:ext cx="11290800" cy="12588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932ee4d2dd_0_306"/>
          <p:cNvSpPr txBox="1"/>
          <p:nvPr>
            <p:ph type="title"/>
          </p:nvPr>
        </p:nvSpPr>
        <p:spPr>
          <a:xfrm>
            <a:off x="581193" y="2393950"/>
            <a:ext cx="11029500" cy="2147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3600"/>
              <a:buFont typeface="Open Sans"/>
              <a:buNone/>
              <a:defRPr b="0" sz="3600" cap="none">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g3932ee4d2dd_0_306"/>
          <p:cNvSpPr txBox="1"/>
          <p:nvPr>
            <p:ph idx="1" type="body"/>
          </p:nvPr>
        </p:nvSpPr>
        <p:spPr>
          <a:xfrm>
            <a:off x="581192" y="4541417"/>
            <a:ext cx="11029500" cy="6006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SzPts val="1656"/>
              <a:buNone/>
              <a:defRPr sz="1800" cap="none">
                <a:solidFill>
                  <a:schemeClr val="accent1"/>
                </a:solidFill>
              </a:defRPr>
            </a:lvl1pPr>
            <a:lvl2pPr indent="-228600" lvl="1" marL="914400" algn="l">
              <a:lnSpc>
                <a:spcPct val="120000"/>
              </a:lnSpc>
              <a:spcBef>
                <a:spcPts val="600"/>
              </a:spcBef>
              <a:spcAft>
                <a:spcPts val="0"/>
              </a:spcAft>
              <a:buSzPts val="1656"/>
              <a:buNone/>
              <a:defRPr sz="1800">
                <a:solidFill>
                  <a:srgbClr val="888888"/>
                </a:solidFill>
              </a:defRPr>
            </a:lvl2pPr>
            <a:lvl3pPr indent="-228600" lvl="2" marL="1371600" algn="l">
              <a:lnSpc>
                <a:spcPct val="120000"/>
              </a:lnSpc>
              <a:spcBef>
                <a:spcPts val="600"/>
              </a:spcBef>
              <a:spcAft>
                <a:spcPts val="0"/>
              </a:spcAft>
              <a:buSzPts val="1472"/>
              <a:buNone/>
              <a:defRPr sz="1600">
                <a:solidFill>
                  <a:srgbClr val="888888"/>
                </a:solidFill>
              </a:defRPr>
            </a:lvl3pPr>
            <a:lvl4pPr indent="-228600" lvl="3" marL="1828800" algn="l">
              <a:lnSpc>
                <a:spcPct val="120000"/>
              </a:lnSpc>
              <a:spcBef>
                <a:spcPts val="600"/>
              </a:spcBef>
              <a:spcAft>
                <a:spcPts val="0"/>
              </a:spcAft>
              <a:buSzPts val="1288"/>
              <a:buNone/>
              <a:defRPr sz="1400">
                <a:solidFill>
                  <a:srgbClr val="888888"/>
                </a:solidFill>
              </a:defRPr>
            </a:lvl4pPr>
            <a:lvl5pPr indent="-228600" lvl="4" marL="2286000" algn="l">
              <a:lnSpc>
                <a:spcPct val="120000"/>
              </a:lnSpc>
              <a:spcBef>
                <a:spcPts val="600"/>
              </a:spcBef>
              <a:spcAft>
                <a:spcPts val="0"/>
              </a:spcAft>
              <a:buSzPts val="1288"/>
              <a:buNone/>
              <a:defRPr sz="1400">
                <a:solidFill>
                  <a:srgbClr val="888888"/>
                </a:solidFill>
              </a:defRPr>
            </a:lvl5pPr>
            <a:lvl6pPr indent="-228600" lvl="5" marL="2743200" algn="l">
              <a:spcBef>
                <a:spcPts val="600"/>
              </a:spcBef>
              <a:spcAft>
                <a:spcPts val="0"/>
              </a:spcAft>
              <a:buSzPts val="1288"/>
              <a:buNone/>
              <a:defRPr sz="1400">
                <a:solidFill>
                  <a:srgbClr val="888888"/>
                </a:solidFill>
              </a:defRPr>
            </a:lvl6pPr>
            <a:lvl7pPr indent="-228600" lvl="6" marL="3200400" algn="l">
              <a:spcBef>
                <a:spcPts val="600"/>
              </a:spcBef>
              <a:spcAft>
                <a:spcPts val="0"/>
              </a:spcAft>
              <a:buSzPts val="1288"/>
              <a:buNone/>
              <a:defRPr sz="1400">
                <a:solidFill>
                  <a:srgbClr val="888888"/>
                </a:solidFill>
              </a:defRPr>
            </a:lvl7pPr>
            <a:lvl8pPr indent="-228600" lvl="7" marL="3657600" algn="l">
              <a:spcBef>
                <a:spcPts val="600"/>
              </a:spcBef>
              <a:spcAft>
                <a:spcPts val="0"/>
              </a:spcAft>
              <a:buSzPts val="1288"/>
              <a:buNone/>
              <a:defRPr sz="1400">
                <a:solidFill>
                  <a:srgbClr val="888888"/>
                </a:solidFill>
              </a:defRPr>
            </a:lvl8pPr>
            <a:lvl9pPr indent="-228600" lvl="8" marL="4114800" algn="l">
              <a:spcBef>
                <a:spcPts val="600"/>
              </a:spcBef>
              <a:spcAft>
                <a:spcPts val="600"/>
              </a:spcAft>
              <a:buSzPts val="1288"/>
              <a:buNone/>
              <a:defRPr sz="1400">
                <a:solidFill>
                  <a:srgbClr val="888888"/>
                </a:solidFill>
              </a:defRPr>
            </a:lvl9pPr>
          </a:lstStyle>
          <a:p/>
        </p:txBody>
      </p:sp>
      <p:sp>
        <p:nvSpPr>
          <p:cNvPr id="125" name="Google Shape;125;g3932ee4d2dd_0_306"/>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g3932ee4d2dd_0_306"/>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3932ee4d2dd_0_306"/>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8" name="Shape 128"/>
        <p:cNvGrpSpPr/>
        <p:nvPr/>
      </p:nvGrpSpPr>
      <p:grpSpPr>
        <a:xfrm>
          <a:off x="0" y="0"/>
          <a:ext cx="0" cy="0"/>
          <a:chOff x="0" y="0"/>
          <a:chExt cx="0" cy="0"/>
        </a:xfrm>
      </p:grpSpPr>
      <p:sp>
        <p:nvSpPr>
          <p:cNvPr id="129" name="Google Shape;129;g3932ee4d2dd_0_313"/>
          <p:cNvSpPr txBox="1"/>
          <p:nvPr>
            <p:ph type="title"/>
          </p:nvPr>
        </p:nvSpPr>
        <p:spPr>
          <a:xfrm>
            <a:off x="581193" y="729658"/>
            <a:ext cx="11029500" cy="988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g3932ee4d2dd_0_313"/>
          <p:cNvSpPr txBox="1"/>
          <p:nvPr>
            <p:ph idx="1" type="body"/>
          </p:nvPr>
        </p:nvSpPr>
        <p:spPr>
          <a:xfrm>
            <a:off x="581193" y="2228003"/>
            <a:ext cx="5194800" cy="3633000"/>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31" name="Google Shape;131;g3932ee4d2dd_0_313"/>
          <p:cNvSpPr txBox="1"/>
          <p:nvPr>
            <p:ph idx="2" type="body"/>
          </p:nvPr>
        </p:nvSpPr>
        <p:spPr>
          <a:xfrm>
            <a:off x="6416039" y="2228003"/>
            <a:ext cx="5194800" cy="3633000"/>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32" name="Google Shape;132;g3932ee4d2dd_0_313"/>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g3932ee4d2dd_0_313"/>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g3932ee4d2dd_0_313"/>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932ee4d2dd_0_320"/>
          <p:cNvSpPr txBox="1"/>
          <p:nvPr>
            <p:ph type="title"/>
          </p:nvPr>
        </p:nvSpPr>
        <p:spPr>
          <a:xfrm>
            <a:off x="575894" y="729658"/>
            <a:ext cx="11029500" cy="988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g3932ee4d2dd_0_320"/>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g3932ee4d2dd_0_320"/>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g3932ee4d2dd_0_320"/>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 name="Shape 140"/>
        <p:cNvGrpSpPr/>
        <p:nvPr/>
      </p:nvGrpSpPr>
      <p:grpSpPr>
        <a:xfrm>
          <a:off x="0" y="0"/>
          <a:ext cx="0" cy="0"/>
          <a:chOff x="0" y="0"/>
          <a:chExt cx="0" cy="0"/>
        </a:xfrm>
      </p:grpSpPr>
      <p:sp>
        <p:nvSpPr>
          <p:cNvPr id="141" name="Google Shape;141;g3932ee4d2dd_0_325"/>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932ee4d2dd_0_325"/>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g3932ee4d2dd_0_325"/>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g3932ee4d2dd_0_329"/>
          <p:cNvSpPr/>
          <p:nvPr/>
        </p:nvSpPr>
        <p:spPr>
          <a:xfrm>
            <a:off x="447817" y="601200"/>
            <a:ext cx="3682800" cy="58155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3932ee4d2dd_0_329"/>
          <p:cNvSpPr txBox="1"/>
          <p:nvPr>
            <p:ph type="title"/>
          </p:nvPr>
        </p:nvSpPr>
        <p:spPr>
          <a:xfrm>
            <a:off x="767857" y="933450"/>
            <a:ext cx="3031800" cy="1722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400"/>
              <a:buFont typeface="Open Sans"/>
              <a:buNone/>
              <a:defRPr b="0" sz="24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3932ee4d2dd_0_329"/>
          <p:cNvSpPr txBox="1"/>
          <p:nvPr>
            <p:ph idx="1" type="body"/>
          </p:nvPr>
        </p:nvSpPr>
        <p:spPr>
          <a:xfrm>
            <a:off x="4900928" y="1179829"/>
            <a:ext cx="6651000" cy="4658100"/>
          </a:xfrm>
          <a:prstGeom prst="rect">
            <a:avLst/>
          </a:prstGeom>
          <a:noFill/>
          <a:ln>
            <a:noFill/>
          </a:ln>
        </p:spPr>
        <p:txBody>
          <a:bodyPr anchorCtr="0" anchor="ctr" bIns="45700" lIns="91425" spcFirstLastPara="1" rIns="91425" wrap="square" tIns="45700">
            <a:normAutofit/>
          </a:bodyPr>
          <a:lstStyle>
            <a:lvl1pPr indent="-345440" lvl="0" marL="457200" algn="l">
              <a:lnSpc>
                <a:spcPct val="120000"/>
              </a:lnSpc>
              <a:spcBef>
                <a:spcPts val="400"/>
              </a:spcBef>
              <a:spcAft>
                <a:spcPts val="0"/>
              </a:spcAft>
              <a:buSzPts val="1840"/>
              <a:buChar char="◼"/>
              <a:defRPr sz="2000">
                <a:solidFill>
                  <a:schemeClr val="dk2"/>
                </a:solidFill>
              </a:defRPr>
            </a:lvl1pPr>
            <a:lvl2pPr indent="-333756" lvl="1" marL="914400" algn="l">
              <a:lnSpc>
                <a:spcPct val="120000"/>
              </a:lnSpc>
              <a:spcBef>
                <a:spcPts val="600"/>
              </a:spcBef>
              <a:spcAft>
                <a:spcPts val="0"/>
              </a:spcAft>
              <a:buSzPts val="1656"/>
              <a:buChar char="◼"/>
              <a:defRPr sz="1800">
                <a:solidFill>
                  <a:schemeClr val="dk2"/>
                </a:solidFill>
              </a:defRPr>
            </a:lvl2pPr>
            <a:lvl3pPr indent="-322072" lvl="2" marL="1371600" algn="l">
              <a:lnSpc>
                <a:spcPct val="120000"/>
              </a:lnSpc>
              <a:spcBef>
                <a:spcPts val="600"/>
              </a:spcBef>
              <a:spcAft>
                <a:spcPts val="0"/>
              </a:spcAft>
              <a:buSzPts val="1472"/>
              <a:buChar char="◼"/>
              <a:defRPr sz="1600">
                <a:solidFill>
                  <a:schemeClr val="dk2"/>
                </a:solidFill>
              </a:defRPr>
            </a:lvl3pPr>
            <a:lvl4pPr indent="-310388" lvl="3" marL="1828800" algn="l">
              <a:lnSpc>
                <a:spcPct val="120000"/>
              </a:lnSpc>
              <a:spcBef>
                <a:spcPts val="600"/>
              </a:spcBef>
              <a:spcAft>
                <a:spcPts val="0"/>
              </a:spcAft>
              <a:buSzPts val="1288"/>
              <a:buChar char="◼"/>
              <a:defRPr sz="1400">
                <a:solidFill>
                  <a:schemeClr val="dk2"/>
                </a:solidFill>
              </a:defRPr>
            </a:lvl4pPr>
            <a:lvl5pPr indent="-310388" lvl="4" marL="2286000" algn="l">
              <a:lnSpc>
                <a:spcPct val="120000"/>
              </a:lnSpc>
              <a:spcBef>
                <a:spcPts val="600"/>
              </a:spcBef>
              <a:spcAft>
                <a:spcPts val="0"/>
              </a:spcAft>
              <a:buSzPts val="1288"/>
              <a:buChar char="◼"/>
              <a:defRPr sz="1400">
                <a:solidFill>
                  <a:schemeClr val="dk2"/>
                </a:solidFill>
              </a:defRPr>
            </a:lvl5pPr>
            <a:lvl6pPr indent="-310388" lvl="5" marL="2743200" algn="l">
              <a:spcBef>
                <a:spcPts val="600"/>
              </a:spcBef>
              <a:spcAft>
                <a:spcPts val="0"/>
              </a:spcAft>
              <a:buSzPts val="1288"/>
              <a:buChar char="◼"/>
              <a:defRPr sz="1400">
                <a:solidFill>
                  <a:schemeClr val="dk2"/>
                </a:solidFill>
              </a:defRPr>
            </a:lvl6pPr>
            <a:lvl7pPr indent="-310388" lvl="6" marL="3200400" algn="l">
              <a:spcBef>
                <a:spcPts val="600"/>
              </a:spcBef>
              <a:spcAft>
                <a:spcPts val="0"/>
              </a:spcAft>
              <a:buSzPts val="1288"/>
              <a:buChar char="◼"/>
              <a:defRPr sz="1400">
                <a:solidFill>
                  <a:schemeClr val="dk2"/>
                </a:solidFill>
              </a:defRPr>
            </a:lvl7pPr>
            <a:lvl8pPr indent="-310388" lvl="7" marL="3657600" algn="l">
              <a:spcBef>
                <a:spcPts val="600"/>
              </a:spcBef>
              <a:spcAft>
                <a:spcPts val="0"/>
              </a:spcAft>
              <a:buSzPts val="1288"/>
              <a:buChar char="◼"/>
              <a:defRPr sz="1400">
                <a:solidFill>
                  <a:schemeClr val="dk2"/>
                </a:solidFill>
              </a:defRPr>
            </a:lvl8pPr>
            <a:lvl9pPr indent="-310388" lvl="8" marL="4114800" algn="l">
              <a:spcBef>
                <a:spcPts val="600"/>
              </a:spcBef>
              <a:spcAft>
                <a:spcPts val="600"/>
              </a:spcAft>
              <a:buSzPts val="1288"/>
              <a:buChar char="◼"/>
              <a:defRPr sz="1400">
                <a:solidFill>
                  <a:schemeClr val="dk2"/>
                </a:solidFill>
              </a:defRPr>
            </a:lvl9pPr>
          </a:lstStyle>
          <a:p/>
        </p:txBody>
      </p:sp>
      <p:sp>
        <p:nvSpPr>
          <p:cNvPr id="148" name="Google Shape;148;g3932ee4d2dd_0_329"/>
          <p:cNvSpPr txBox="1"/>
          <p:nvPr>
            <p:ph idx="2" type="body"/>
          </p:nvPr>
        </p:nvSpPr>
        <p:spPr>
          <a:xfrm>
            <a:off x="767857" y="2836654"/>
            <a:ext cx="3031800" cy="30015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20"/>
              </a:spcBef>
              <a:spcAft>
                <a:spcPts val="0"/>
              </a:spcAft>
              <a:buSzPts val="1472"/>
              <a:buNone/>
              <a:defRPr sz="1600">
                <a:solidFill>
                  <a:srgbClr val="FFFFFF"/>
                </a:solidFill>
              </a:defRPr>
            </a:lvl1pPr>
            <a:lvl2pPr indent="-228600" lvl="1" marL="914400" algn="l">
              <a:lnSpc>
                <a:spcPct val="120000"/>
              </a:lnSpc>
              <a:spcBef>
                <a:spcPts val="600"/>
              </a:spcBef>
              <a:spcAft>
                <a:spcPts val="0"/>
              </a:spcAft>
              <a:buSzPts val="1012"/>
              <a:buNone/>
              <a:defRPr sz="1100"/>
            </a:lvl2pPr>
            <a:lvl3pPr indent="-228600" lvl="2" marL="1371600" algn="l">
              <a:lnSpc>
                <a:spcPct val="120000"/>
              </a:lnSpc>
              <a:spcBef>
                <a:spcPts val="600"/>
              </a:spcBef>
              <a:spcAft>
                <a:spcPts val="0"/>
              </a:spcAft>
              <a:buSzPts val="920"/>
              <a:buNone/>
              <a:defRPr sz="1000"/>
            </a:lvl3pPr>
            <a:lvl4pPr indent="-228600" lvl="3" marL="1828800" algn="l">
              <a:lnSpc>
                <a:spcPct val="120000"/>
              </a:lnSpc>
              <a:spcBef>
                <a:spcPts val="600"/>
              </a:spcBef>
              <a:spcAft>
                <a:spcPts val="0"/>
              </a:spcAft>
              <a:buSzPts val="828"/>
              <a:buNone/>
              <a:defRPr sz="900"/>
            </a:lvl4pPr>
            <a:lvl5pPr indent="-228600" lvl="4" marL="2286000" algn="l">
              <a:lnSpc>
                <a:spcPct val="120000"/>
              </a:lnSpc>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149" name="Google Shape;149;g3932ee4d2dd_0_329"/>
          <p:cNvSpPr txBox="1"/>
          <p:nvPr>
            <p:ph idx="10" type="dt"/>
          </p:nvPr>
        </p:nvSpPr>
        <p:spPr>
          <a:xfrm>
            <a:off x="7605951" y="6456916"/>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g3932ee4d2dd_0_329"/>
          <p:cNvSpPr txBox="1"/>
          <p:nvPr>
            <p:ph idx="11" type="ftr"/>
          </p:nvPr>
        </p:nvSpPr>
        <p:spPr>
          <a:xfrm>
            <a:off x="581192" y="6452590"/>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g3932ee4d2dd_0_329"/>
          <p:cNvSpPr txBox="1"/>
          <p:nvPr>
            <p:ph idx="12" type="sldNum"/>
          </p:nvPr>
        </p:nvSpPr>
        <p:spPr>
          <a:xfrm>
            <a:off x="10558300" y="6456916"/>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 name="Shape 21"/>
        <p:cNvGrpSpPr/>
        <p:nvPr/>
      </p:nvGrpSpPr>
      <p:grpSpPr>
        <a:xfrm>
          <a:off x="0" y="0"/>
          <a:ext cx="0" cy="0"/>
          <a:chOff x="0" y="0"/>
          <a:chExt cx="0" cy="0"/>
        </a:xfrm>
      </p:grpSpPr>
      <p:sp>
        <p:nvSpPr>
          <p:cNvPr id="22" name="Google Shape;22;p16"/>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2400"/>
              <a:buFont typeface="Open Sans"/>
              <a:buNone/>
              <a:defRPr b="0" sz="24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p:nvPr>
            <p:ph idx="2" type="pic"/>
          </p:nvPr>
        </p:nvSpPr>
        <p:spPr>
          <a:xfrm>
            <a:off x="447817" y="641350"/>
            <a:ext cx="11290859" cy="3651249"/>
          </a:xfrm>
          <a:prstGeom prst="rect">
            <a:avLst/>
          </a:prstGeom>
          <a:noFill/>
          <a:ln>
            <a:noFill/>
          </a:ln>
        </p:spPr>
      </p:sp>
      <p:sp>
        <p:nvSpPr>
          <p:cNvPr id="24" name="Google Shape;24;p16"/>
          <p:cNvSpPr txBox="1"/>
          <p:nvPr>
            <p:ph idx="1" type="body"/>
          </p:nvPr>
        </p:nvSpPr>
        <p:spPr>
          <a:xfrm>
            <a:off x="581192" y="5260127"/>
            <a:ext cx="11029617" cy="99814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20"/>
              </a:spcBef>
              <a:spcAft>
                <a:spcPts val="0"/>
              </a:spcAft>
              <a:buSzPts val="1472"/>
              <a:buNone/>
              <a:defRPr sz="1600"/>
            </a:lvl1pPr>
            <a:lvl2pPr indent="-228600" lvl="1" marL="914400" algn="l">
              <a:lnSpc>
                <a:spcPct val="120000"/>
              </a:lnSpc>
              <a:spcBef>
                <a:spcPts val="600"/>
              </a:spcBef>
              <a:spcAft>
                <a:spcPts val="0"/>
              </a:spcAft>
              <a:buSzPts val="1104"/>
              <a:buNone/>
              <a:defRPr sz="1200"/>
            </a:lvl2pPr>
            <a:lvl3pPr indent="-228600" lvl="2" marL="1371600" algn="l">
              <a:lnSpc>
                <a:spcPct val="120000"/>
              </a:lnSpc>
              <a:spcBef>
                <a:spcPts val="600"/>
              </a:spcBef>
              <a:spcAft>
                <a:spcPts val="0"/>
              </a:spcAft>
              <a:buSzPts val="920"/>
              <a:buNone/>
              <a:defRPr sz="1000"/>
            </a:lvl3pPr>
            <a:lvl4pPr indent="-228600" lvl="3" marL="1828800" algn="l">
              <a:lnSpc>
                <a:spcPct val="120000"/>
              </a:lnSpc>
              <a:spcBef>
                <a:spcPts val="600"/>
              </a:spcBef>
              <a:spcAft>
                <a:spcPts val="0"/>
              </a:spcAft>
              <a:buSzPts val="828"/>
              <a:buNone/>
              <a:defRPr sz="900"/>
            </a:lvl4pPr>
            <a:lvl5pPr indent="-228600" lvl="4" marL="2286000" algn="l">
              <a:lnSpc>
                <a:spcPct val="12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25" name="Google Shape;25;p16"/>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6"/>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6"/>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2" name="Shape 152"/>
        <p:cNvGrpSpPr/>
        <p:nvPr/>
      </p:nvGrpSpPr>
      <p:grpSpPr>
        <a:xfrm>
          <a:off x="0" y="0"/>
          <a:ext cx="0" cy="0"/>
          <a:chOff x="0" y="0"/>
          <a:chExt cx="0" cy="0"/>
        </a:xfrm>
      </p:grpSpPr>
      <p:sp>
        <p:nvSpPr>
          <p:cNvPr id="153" name="Google Shape;153;g3932ee4d2dd_0_337"/>
          <p:cNvSpPr txBox="1"/>
          <p:nvPr>
            <p:ph type="title"/>
          </p:nvPr>
        </p:nvSpPr>
        <p:spPr>
          <a:xfrm>
            <a:off x="581193" y="4693389"/>
            <a:ext cx="11029500" cy="566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2400"/>
              <a:buFont typeface="Open Sans"/>
              <a:buNone/>
              <a:defRPr b="0" sz="24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3932ee4d2dd_0_337"/>
          <p:cNvSpPr/>
          <p:nvPr>
            <p:ph idx="2" type="pic"/>
          </p:nvPr>
        </p:nvSpPr>
        <p:spPr>
          <a:xfrm>
            <a:off x="447817" y="641350"/>
            <a:ext cx="11290800" cy="3651300"/>
          </a:xfrm>
          <a:prstGeom prst="rect">
            <a:avLst/>
          </a:prstGeom>
          <a:noFill/>
          <a:ln>
            <a:noFill/>
          </a:ln>
        </p:spPr>
      </p:sp>
      <p:sp>
        <p:nvSpPr>
          <p:cNvPr id="155" name="Google Shape;155;g3932ee4d2dd_0_337"/>
          <p:cNvSpPr txBox="1"/>
          <p:nvPr>
            <p:ph idx="1" type="body"/>
          </p:nvPr>
        </p:nvSpPr>
        <p:spPr>
          <a:xfrm>
            <a:off x="581192" y="5260127"/>
            <a:ext cx="11029500" cy="9981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20"/>
              </a:spcBef>
              <a:spcAft>
                <a:spcPts val="0"/>
              </a:spcAft>
              <a:buSzPts val="1472"/>
              <a:buNone/>
              <a:defRPr sz="1600"/>
            </a:lvl1pPr>
            <a:lvl2pPr indent="-228600" lvl="1" marL="914400" algn="l">
              <a:lnSpc>
                <a:spcPct val="120000"/>
              </a:lnSpc>
              <a:spcBef>
                <a:spcPts val="600"/>
              </a:spcBef>
              <a:spcAft>
                <a:spcPts val="0"/>
              </a:spcAft>
              <a:buSzPts val="1104"/>
              <a:buNone/>
              <a:defRPr sz="1200"/>
            </a:lvl2pPr>
            <a:lvl3pPr indent="-228600" lvl="2" marL="1371600" algn="l">
              <a:lnSpc>
                <a:spcPct val="120000"/>
              </a:lnSpc>
              <a:spcBef>
                <a:spcPts val="600"/>
              </a:spcBef>
              <a:spcAft>
                <a:spcPts val="0"/>
              </a:spcAft>
              <a:buSzPts val="920"/>
              <a:buNone/>
              <a:defRPr sz="1000"/>
            </a:lvl3pPr>
            <a:lvl4pPr indent="-228600" lvl="3" marL="1828800" algn="l">
              <a:lnSpc>
                <a:spcPct val="120000"/>
              </a:lnSpc>
              <a:spcBef>
                <a:spcPts val="600"/>
              </a:spcBef>
              <a:spcAft>
                <a:spcPts val="0"/>
              </a:spcAft>
              <a:buSzPts val="828"/>
              <a:buNone/>
              <a:defRPr sz="900"/>
            </a:lvl4pPr>
            <a:lvl5pPr indent="-228600" lvl="4" marL="2286000" algn="l">
              <a:lnSpc>
                <a:spcPct val="120000"/>
              </a:lnSpc>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156" name="Google Shape;156;g3932ee4d2dd_0_337"/>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g3932ee4d2dd_0_337"/>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g3932ee4d2dd_0_337"/>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9" name="Shape 159"/>
        <p:cNvGrpSpPr/>
        <p:nvPr/>
      </p:nvGrpSpPr>
      <p:grpSpPr>
        <a:xfrm>
          <a:off x="0" y="0"/>
          <a:ext cx="0" cy="0"/>
          <a:chOff x="0" y="0"/>
          <a:chExt cx="0" cy="0"/>
        </a:xfrm>
      </p:grpSpPr>
      <p:sp>
        <p:nvSpPr>
          <p:cNvPr id="160" name="Google Shape;160;g3932ee4d2dd_0_344"/>
          <p:cNvSpPr txBox="1"/>
          <p:nvPr>
            <p:ph type="title"/>
          </p:nvPr>
        </p:nvSpPr>
        <p:spPr>
          <a:xfrm>
            <a:off x="581192" y="702156"/>
            <a:ext cx="11029500" cy="1013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g3932ee4d2dd_0_344"/>
          <p:cNvSpPr txBox="1"/>
          <p:nvPr>
            <p:ph idx="1" type="body"/>
          </p:nvPr>
        </p:nvSpPr>
        <p:spPr>
          <a:xfrm rot="5400000">
            <a:off x="4270108" y="-1352798"/>
            <a:ext cx="3651900" cy="11029500"/>
          </a:xfrm>
          <a:prstGeom prst="rect">
            <a:avLst/>
          </a:prstGeom>
          <a:noFill/>
          <a:ln>
            <a:noFill/>
          </a:ln>
        </p:spPr>
        <p:txBody>
          <a:bodyPr anchorCtr="0" anchor="t" bIns="45700" lIns="91425" spcFirstLastPara="1" rIns="91425" wrap="square" tIns="45700">
            <a:normAutofit/>
          </a:bodyPr>
          <a:lstStyle>
            <a:lvl1pPr indent="-316230" lvl="0" marL="457200" algn="l">
              <a:lnSpc>
                <a:spcPct val="120000"/>
              </a:lnSpc>
              <a:spcBef>
                <a:spcPts val="300"/>
              </a:spcBef>
              <a:spcAft>
                <a:spcPts val="0"/>
              </a:spcAft>
              <a:buSzPts val="1380"/>
              <a:buChar char="◼"/>
              <a:defRPr/>
            </a:lvl1pPr>
            <a:lvl2pPr indent="-304546" lvl="1" marL="914400" algn="l">
              <a:lnSpc>
                <a:spcPct val="120000"/>
              </a:lnSpc>
              <a:spcBef>
                <a:spcPts val="600"/>
              </a:spcBef>
              <a:spcAft>
                <a:spcPts val="0"/>
              </a:spcAft>
              <a:buSzPts val="1196"/>
              <a:buChar char="◼"/>
              <a:defRPr/>
            </a:lvl2pPr>
            <a:lvl3pPr indent="-298703" lvl="2" marL="1371600" algn="l">
              <a:lnSpc>
                <a:spcPct val="120000"/>
              </a:lnSpc>
              <a:spcBef>
                <a:spcPts val="600"/>
              </a:spcBef>
              <a:spcAft>
                <a:spcPts val="0"/>
              </a:spcAft>
              <a:buSzPts val="1104"/>
              <a:buChar char="◼"/>
              <a:defRPr/>
            </a:lvl3pPr>
            <a:lvl4pPr indent="-292861" lvl="3" marL="1828800" algn="l">
              <a:lnSpc>
                <a:spcPct val="120000"/>
              </a:lnSpc>
              <a:spcBef>
                <a:spcPts val="600"/>
              </a:spcBef>
              <a:spcAft>
                <a:spcPts val="0"/>
              </a:spcAft>
              <a:buSzPts val="1012"/>
              <a:buChar char="◼"/>
              <a:defRPr/>
            </a:lvl4pPr>
            <a:lvl5pPr indent="-292861" lvl="4" marL="2286000" algn="l">
              <a:lnSpc>
                <a:spcPct val="120000"/>
              </a:lnSpc>
              <a:spcBef>
                <a:spcPts val="600"/>
              </a:spcBef>
              <a:spcAft>
                <a:spcPts val="0"/>
              </a:spcAft>
              <a:buSzPts val="1012"/>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62" name="Google Shape;162;g3932ee4d2dd_0_344"/>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g3932ee4d2dd_0_344"/>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g3932ee4d2dd_0_344"/>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5" name="Shape 165"/>
        <p:cNvGrpSpPr/>
        <p:nvPr/>
      </p:nvGrpSpPr>
      <p:grpSpPr>
        <a:xfrm>
          <a:off x="0" y="0"/>
          <a:ext cx="0" cy="0"/>
          <a:chOff x="0" y="0"/>
          <a:chExt cx="0" cy="0"/>
        </a:xfrm>
      </p:grpSpPr>
      <p:sp>
        <p:nvSpPr>
          <p:cNvPr id="166" name="Google Shape;166;g3932ee4d2dd_0_350"/>
          <p:cNvSpPr/>
          <p:nvPr/>
        </p:nvSpPr>
        <p:spPr>
          <a:xfrm>
            <a:off x="8058151" y="599725"/>
            <a:ext cx="3687300" cy="58170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932ee4d2dd_0_350"/>
          <p:cNvSpPr txBox="1"/>
          <p:nvPr>
            <p:ph type="title"/>
          </p:nvPr>
        </p:nvSpPr>
        <p:spPr>
          <a:xfrm rot="5400000">
            <a:off x="7362700" y="1705100"/>
            <a:ext cx="4807200" cy="312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400"/>
              <a:buFont typeface="Open Sans"/>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g3932ee4d2dd_0_350"/>
          <p:cNvSpPr txBox="1"/>
          <p:nvPr>
            <p:ph idx="1" type="body"/>
          </p:nvPr>
        </p:nvSpPr>
        <p:spPr>
          <a:xfrm rot="5400000">
            <a:off x="1952148" y="-313600"/>
            <a:ext cx="4807200" cy="7161600"/>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69" name="Google Shape;169;g3932ee4d2dd_0_350"/>
          <p:cNvSpPr/>
          <p:nvPr/>
        </p:nvSpPr>
        <p:spPr>
          <a:xfrm>
            <a:off x="446534" y="457200"/>
            <a:ext cx="3703200" cy="95100"/>
          </a:xfrm>
          <a:prstGeom prst="rect">
            <a:avLst/>
          </a:prstGeom>
          <a:solidFill>
            <a:srgbClr val="969F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932ee4d2dd_0_350"/>
          <p:cNvSpPr/>
          <p:nvPr/>
        </p:nvSpPr>
        <p:spPr>
          <a:xfrm>
            <a:off x="8042147" y="453643"/>
            <a:ext cx="3703200" cy="987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3932ee4d2dd_0_350"/>
          <p:cNvSpPr/>
          <p:nvPr/>
        </p:nvSpPr>
        <p:spPr>
          <a:xfrm>
            <a:off x="4241830" y="457200"/>
            <a:ext cx="37032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932ee4d2dd_0_350"/>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g3932ee4d2dd_0_350"/>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g3932ee4d2dd_0_350"/>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8" name="Shape 28"/>
        <p:cNvGrpSpPr/>
        <p:nvPr/>
      </p:nvGrpSpPr>
      <p:grpSpPr>
        <a:xfrm>
          <a:off x="0" y="0"/>
          <a:ext cx="0" cy="0"/>
          <a:chOff x="0" y="0"/>
          <a:chExt cx="0" cy="0"/>
        </a:xfrm>
      </p:grpSpPr>
      <p:sp>
        <p:nvSpPr>
          <p:cNvPr id="29" name="Google Shape;29;p10"/>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
          <p:cNvSpPr txBox="1"/>
          <p:nvPr>
            <p:ph idx="1" type="body"/>
          </p:nvPr>
        </p:nvSpPr>
        <p:spPr>
          <a:xfrm>
            <a:off x="581191" y="2250891"/>
            <a:ext cx="5194769" cy="557784"/>
          </a:xfrm>
          <a:prstGeom prst="rect">
            <a:avLst/>
          </a:prstGeom>
          <a:noFill/>
          <a:ln>
            <a:noFill/>
          </a:ln>
        </p:spPr>
        <p:txBody>
          <a:bodyPr anchorCtr="0" anchor="ctr" bIns="45700" lIns="91425" spcFirstLastPara="1" rIns="91425" wrap="square" tIns="45700">
            <a:noAutofit/>
          </a:bodyPr>
          <a:lstStyle>
            <a:lvl1pPr indent="-228600" lvl="0" marL="457200" algn="l">
              <a:lnSpc>
                <a:spcPct val="120000"/>
              </a:lnSpc>
              <a:spcBef>
                <a:spcPts val="400"/>
              </a:spcBef>
              <a:spcAft>
                <a:spcPts val="0"/>
              </a:spcAft>
              <a:buSzPts val="1840"/>
              <a:buNone/>
              <a:defRPr b="0" sz="2000">
                <a:solidFill>
                  <a:srgbClr val="3F3F3F"/>
                </a:solidFill>
              </a:defRPr>
            </a:lvl1pPr>
            <a:lvl2pPr indent="-228600" lvl="1" marL="914400" algn="l">
              <a:lnSpc>
                <a:spcPct val="120000"/>
              </a:lnSpc>
              <a:spcBef>
                <a:spcPts val="600"/>
              </a:spcBef>
              <a:spcAft>
                <a:spcPts val="0"/>
              </a:spcAft>
              <a:buSzPts val="1840"/>
              <a:buNone/>
              <a:defRPr b="1" sz="2000"/>
            </a:lvl2pPr>
            <a:lvl3pPr indent="-228600" lvl="2" marL="1371600" algn="l">
              <a:lnSpc>
                <a:spcPct val="120000"/>
              </a:lnSpc>
              <a:spcBef>
                <a:spcPts val="600"/>
              </a:spcBef>
              <a:spcAft>
                <a:spcPts val="0"/>
              </a:spcAft>
              <a:buSzPts val="1656"/>
              <a:buNone/>
              <a:defRPr b="1" sz="1800"/>
            </a:lvl3pPr>
            <a:lvl4pPr indent="-228600" lvl="3" marL="1828800" algn="l">
              <a:lnSpc>
                <a:spcPct val="120000"/>
              </a:lnSpc>
              <a:spcBef>
                <a:spcPts val="600"/>
              </a:spcBef>
              <a:spcAft>
                <a:spcPts val="0"/>
              </a:spcAft>
              <a:buSzPts val="1472"/>
              <a:buNone/>
              <a:defRPr b="1" sz="1600"/>
            </a:lvl4pPr>
            <a:lvl5pPr indent="-228600" lvl="4" marL="2286000" algn="l">
              <a:lnSpc>
                <a:spcPct val="12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31" name="Google Shape;31;p10"/>
          <p:cNvSpPr txBox="1"/>
          <p:nvPr>
            <p:ph idx="2" type="body"/>
          </p:nvPr>
        </p:nvSpPr>
        <p:spPr>
          <a:xfrm>
            <a:off x="581194" y="2926052"/>
            <a:ext cx="5194766"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32" name="Google Shape;32;p10"/>
          <p:cNvSpPr txBox="1"/>
          <p:nvPr>
            <p:ph idx="3" type="body"/>
          </p:nvPr>
        </p:nvSpPr>
        <p:spPr>
          <a:xfrm>
            <a:off x="6416039" y="2250892"/>
            <a:ext cx="5194770" cy="553373"/>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400"/>
              </a:spcBef>
              <a:spcAft>
                <a:spcPts val="0"/>
              </a:spcAft>
              <a:buClr>
                <a:schemeClr val="accent1"/>
              </a:buClr>
              <a:buSzPts val="1840"/>
              <a:buFont typeface="Noto Sans Symbols"/>
              <a:buNone/>
              <a:defRPr b="0" sz="2000">
                <a:solidFill>
                  <a:srgbClr val="3F3F3F"/>
                </a:solidFill>
              </a:defRPr>
            </a:lvl1pPr>
            <a:lvl2pPr indent="-228600" lvl="1" marL="914400" algn="l">
              <a:lnSpc>
                <a:spcPct val="120000"/>
              </a:lnSpc>
              <a:spcBef>
                <a:spcPts val="600"/>
              </a:spcBef>
              <a:spcAft>
                <a:spcPts val="0"/>
              </a:spcAft>
              <a:buSzPts val="1840"/>
              <a:buNone/>
              <a:defRPr b="1" sz="2000"/>
            </a:lvl2pPr>
            <a:lvl3pPr indent="-228600" lvl="2" marL="1371600" algn="l">
              <a:lnSpc>
                <a:spcPct val="120000"/>
              </a:lnSpc>
              <a:spcBef>
                <a:spcPts val="600"/>
              </a:spcBef>
              <a:spcAft>
                <a:spcPts val="0"/>
              </a:spcAft>
              <a:buSzPts val="1656"/>
              <a:buNone/>
              <a:defRPr b="1" sz="1800"/>
            </a:lvl3pPr>
            <a:lvl4pPr indent="-228600" lvl="3" marL="1828800" algn="l">
              <a:lnSpc>
                <a:spcPct val="120000"/>
              </a:lnSpc>
              <a:spcBef>
                <a:spcPts val="600"/>
              </a:spcBef>
              <a:spcAft>
                <a:spcPts val="0"/>
              </a:spcAft>
              <a:buSzPts val="1472"/>
              <a:buNone/>
              <a:defRPr b="1" sz="1600"/>
            </a:lvl4pPr>
            <a:lvl5pPr indent="-228600" lvl="4" marL="2286000" algn="l">
              <a:lnSpc>
                <a:spcPct val="12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33" name="Google Shape;33;p10"/>
          <p:cNvSpPr txBox="1"/>
          <p:nvPr>
            <p:ph idx="4" type="body"/>
          </p:nvPr>
        </p:nvSpPr>
        <p:spPr>
          <a:xfrm>
            <a:off x="6416037" y="2926052"/>
            <a:ext cx="5194771"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34" name="Google Shape;34;p10"/>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8"/>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
          <p:cNvSpPr txBox="1"/>
          <p:nvPr>
            <p:ph idx="1" type="body"/>
          </p:nvPr>
        </p:nvSpPr>
        <p:spPr>
          <a:xfrm>
            <a:off x="581192" y="2340864"/>
            <a:ext cx="11029615" cy="3634486"/>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40" name="Google Shape;40;p8"/>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11"/>
          <p:cNvSpPr/>
          <p:nvPr/>
        </p:nvSpPr>
        <p:spPr>
          <a:xfrm>
            <a:off x="447817" y="5141974"/>
            <a:ext cx="11290860" cy="1258827"/>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1"/>
          <p:cNvSpPr txBox="1"/>
          <p:nvPr>
            <p:ph type="title"/>
          </p:nvPr>
        </p:nvSpPr>
        <p:spPr>
          <a:xfrm>
            <a:off x="581193" y="2393950"/>
            <a:ext cx="11029615" cy="2147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3600"/>
              <a:buFont typeface="Open Sans"/>
              <a:buNone/>
              <a:defRPr b="0" sz="3600" cap="none">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60"/>
              </a:spcBef>
              <a:spcAft>
                <a:spcPts val="0"/>
              </a:spcAft>
              <a:buSzPts val="1656"/>
              <a:buNone/>
              <a:defRPr sz="1800" cap="none">
                <a:solidFill>
                  <a:schemeClr val="accent1"/>
                </a:solidFill>
              </a:defRPr>
            </a:lvl1pPr>
            <a:lvl2pPr indent="-228600" lvl="1" marL="914400" algn="l">
              <a:lnSpc>
                <a:spcPct val="120000"/>
              </a:lnSpc>
              <a:spcBef>
                <a:spcPts val="600"/>
              </a:spcBef>
              <a:spcAft>
                <a:spcPts val="0"/>
              </a:spcAft>
              <a:buSzPts val="1656"/>
              <a:buNone/>
              <a:defRPr sz="1800">
                <a:solidFill>
                  <a:srgbClr val="888888"/>
                </a:solidFill>
              </a:defRPr>
            </a:lvl2pPr>
            <a:lvl3pPr indent="-228600" lvl="2" marL="1371600" algn="l">
              <a:lnSpc>
                <a:spcPct val="120000"/>
              </a:lnSpc>
              <a:spcBef>
                <a:spcPts val="600"/>
              </a:spcBef>
              <a:spcAft>
                <a:spcPts val="0"/>
              </a:spcAft>
              <a:buSzPts val="1472"/>
              <a:buNone/>
              <a:defRPr sz="1600">
                <a:solidFill>
                  <a:srgbClr val="888888"/>
                </a:solidFill>
              </a:defRPr>
            </a:lvl3pPr>
            <a:lvl4pPr indent="-228600" lvl="3" marL="1828800" algn="l">
              <a:lnSpc>
                <a:spcPct val="120000"/>
              </a:lnSpc>
              <a:spcBef>
                <a:spcPts val="600"/>
              </a:spcBef>
              <a:spcAft>
                <a:spcPts val="0"/>
              </a:spcAft>
              <a:buSzPts val="1288"/>
              <a:buNone/>
              <a:defRPr sz="1400">
                <a:solidFill>
                  <a:srgbClr val="888888"/>
                </a:solidFill>
              </a:defRPr>
            </a:lvl4pPr>
            <a:lvl5pPr indent="-228600" lvl="4" marL="2286000" algn="l">
              <a:lnSpc>
                <a:spcPct val="120000"/>
              </a:lnSpc>
              <a:spcBef>
                <a:spcPts val="600"/>
              </a:spcBef>
              <a:spcAft>
                <a:spcPts val="0"/>
              </a:spcAft>
              <a:buSzPts val="1288"/>
              <a:buNone/>
              <a:defRPr sz="1400">
                <a:solidFill>
                  <a:srgbClr val="888888"/>
                </a:solidFill>
              </a:defRPr>
            </a:lvl5pPr>
            <a:lvl6pPr indent="-228600" lvl="5" marL="2743200" algn="l">
              <a:lnSpc>
                <a:spcPct val="100000"/>
              </a:lnSpc>
              <a:spcBef>
                <a:spcPts val="600"/>
              </a:spcBef>
              <a:spcAft>
                <a:spcPts val="0"/>
              </a:spcAft>
              <a:buSzPts val="1288"/>
              <a:buNone/>
              <a:defRPr sz="1400">
                <a:solidFill>
                  <a:srgbClr val="888888"/>
                </a:solidFill>
              </a:defRPr>
            </a:lvl6pPr>
            <a:lvl7pPr indent="-228600" lvl="6" marL="3200400" algn="l">
              <a:lnSpc>
                <a:spcPct val="100000"/>
              </a:lnSpc>
              <a:spcBef>
                <a:spcPts val="600"/>
              </a:spcBef>
              <a:spcAft>
                <a:spcPts val="0"/>
              </a:spcAft>
              <a:buSzPts val="1288"/>
              <a:buNone/>
              <a:defRPr sz="1400">
                <a:solidFill>
                  <a:srgbClr val="888888"/>
                </a:solidFill>
              </a:defRPr>
            </a:lvl7pPr>
            <a:lvl8pPr indent="-228600" lvl="7" marL="3657600" algn="l">
              <a:lnSpc>
                <a:spcPct val="100000"/>
              </a:lnSpc>
              <a:spcBef>
                <a:spcPts val="600"/>
              </a:spcBef>
              <a:spcAft>
                <a:spcPts val="0"/>
              </a:spcAft>
              <a:buSzPts val="1288"/>
              <a:buNone/>
              <a:defRPr sz="1400">
                <a:solidFill>
                  <a:srgbClr val="888888"/>
                </a:solidFill>
              </a:defRPr>
            </a:lvl8pPr>
            <a:lvl9pPr indent="-228600" lvl="8" marL="4114800" algn="l">
              <a:lnSpc>
                <a:spcPct val="100000"/>
              </a:lnSpc>
              <a:spcBef>
                <a:spcPts val="600"/>
              </a:spcBef>
              <a:spcAft>
                <a:spcPts val="600"/>
              </a:spcAft>
              <a:buSzPts val="1288"/>
              <a:buNone/>
              <a:defRPr sz="1400">
                <a:solidFill>
                  <a:srgbClr val="888888"/>
                </a:solidFill>
              </a:defRPr>
            </a:lvl9pPr>
          </a:lstStyle>
          <a:p/>
        </p:txBody>
      </p:sp>
      <p:sp>
        <p:nvSpPr>
          <p:cNvPr id="47" name="Google Shape;47;p11"/>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2"/>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 type="body"/>
          </p:nvPr>
        </p:nvSpPr>
        <p:spPr>
          <a:xfrm>
            <a:off x="581193" y="2228003"/>
            <a:ext cx="5194767"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53" name="Google Shape;53;p12"/>
          <p:cNvSpPr txBox="1"/>
          <p:nvPr>
            <p:ph idx="2" type="body"/>
          </p:nvPr>
        </p:nvSpPr>
        <p:spPr>
          <a:xfrm>
            <a:off x="6416039" y="2228003"/>
            <a:ext cx="5194769"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20000"/>
              </a:lnSpc>
              <a:spcBef>
                <a:spcPts val="360"/>
              </a:spcBef>
              <a:spcAft>
                <a:spcPts val="0"/>
              </a:spcAft>
              <a:buSzPts val="1656"/>
              <a:buChar char="◼"/>
              <a:defRPr/>
            </a:lvl1pPr>
            <a:lvl2pPr indent="-333756" lvl="1" marL="914400" algn="l">
              <a:lnSpc>
                <a:spcPct val="120000"/>
              </a:lnSpc>
              <a:spcBef>
                <a:spcPts val="600"/>
              </a:spcBef>
              <a:spcAft>
                <a:spcPts val="0"/>
              </a:spcAft>
              <a:buSzPts val="1656"/>
              <a:buChar char="◼"/>
              <a:defRPr/>
            </a:lvl2pPr>
            <a:lvl3pPr indent="-333756" lvl="2" marL="1371600" algn="l">
              <a:lnSpc>
                <a:spcPct val="120000"/>
              </a:lnSpc>
              <a:spcBef>
                <a:spcPts val="600"/>
              </a:spcBef>
              <a:spcAft>
                <a:spcPts val="0"/>
              </a:spcAft>
              <a:buSzPts val="1656"/>
              <a:buChar char="◼"/>
              <a:defRPr/>
            </a:lvl3pPr>
            <a:lvl4pPr indent="-333756" lvl="3" marL="1828800" algn="l">
              <a:lnSpc>
                <a:spcPct val="120000"/>
              </a:lnSpc>
              <a:spcBef>
                <a:spcPts val="600"/>
              </a:spcBef>
              <a:spcAft>
                <a:spcPts val="0"/>
              </a:spcAft>
              <a:buSzPts val="1656"/>
              <a:buChar char="◼"/>
              <a:defRPr/>
            </a:lvl4pPr>
            <a:lvl5pPr indent="-333756" lvl="4" marL="2286000" algn="l">
              <a:lnSpc>
                <a:spcPct val="12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54" name="Google Shape;54;p12"/>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13"/>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3"/>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4"/>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4"/>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5"/>
          <p:cNvSpPr/>
          <p:nvPr/>
        </p:nvSpPr>
        <p:spPr>
          <a:xfrm>
            <a:off x="447817" y="601200"/>
            <a:ext cx="3682723" cy="5815475"/>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5"/>
          <p:cNvSpPr txBox="1"/>
          <p:nvPr>
            <p:ph type="title"/>
          </p:nvPr>
        </p:nvSpPr>
        <p:spPr>
          <a:xfrm>
            <a:off x="767857" y="933450"/>
            <a:ext cx="3031852" cy="172241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400"/>
              <a:buFont typeface="Open Sans"/>
              <a:buNone/>
              <a:defRPr b="0" sz="2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5"/>
          <p:cNvSpPr txBox="1"/>
          <p:nvPr>
            <p:ph idx="1" type="body"/>
          </p:nvPr>
        </p:nvSpPr>
        <p:spPr>
          <a:xfrm>
            <a:off x="4900928" y="1179829"/>
            <a:ext cx="6650991" cy="4658216"/>
          </a:xfrm>
          <a:prstGeom prst="rect">
            <a:avLst/>
          </a:prstGeom>
          <a:noFill/>
          <a:ln>
            <a:noFill/>
          </a:ln>
        </p:spPr>
        <p:txBody>
          <a:bodyPr anchorCtr="0" anchor="ctr" bIns="45700" lIns="91425" spcFirstLastPara="1" rIns="91425" wrap="square" tIns="45700">
            <a:normAutofit/>
          </a:bodyPr>
          <a:lstStyle>
            <a:lvl1pPr indent="-345440" lvl="0" marL="457200" algn="l">
              <a:lnSpc>
                <a:spcPct val="120000"/>
              </a:lnSpc>
              <a:spcBef>
                <a:spcPts val="400"/>
              </a:spcBef>
              <a:spcAft>
                <a:spcPts val="0"/>
              </a:spcAft>
              <a:buSzPts val="1840"/>
              <a:buChar char="◼"/>
              <a:defRPr sz="2000">
                <a:solidFill>
                  <a:schemeClr val="dk2"/>
                </a:solidFill>
              </a:defRPr>
            </a:lvl1pPr>
            <a:lvl2pPr indent="-333756" lvl="1" marL="914400" algn="l">
              <a:lnSpc>
                <a:spcPct val="120000"/>
              </a:lnSpc>
              <a:spcBef>
                <a:spcPts val="600"/>
              </a:spcBef>
              <a:spcAft>
                <a:spcPts val="0"/>
              </a:spcAft>
              <a:buSzPts val="1656"/>
              <a:buChar char="◼"/>
              <a:defRPr sz="1800">
                <a:solidFill>
                  <a:schemeClr val="dk2"/>
                </a:solidFill>
              </a:defRPr>
            </a:lvl2pPr>
            <a:lvl3pPr indent="-322072" lvl="2" marL="1371600" algn="l">
              <a:lnSpc>
                <a:spcPct val="120000"/>
              </a:lnSpc>
              <a:spcBef>
                <a:spcPts val="600"/>
              </a:spcBef>
              <a:spcAft>
                <a:spcPts val="0"/>
              </a:spcAft>
              <a:buSzPts val="1472"/>
              <a:buChar char="◼"/>
              <a:defRPr sz="1600">
                <a:solidFill>
                  <a:schemeClr val="dk2"/>
                </a:solidFill>
              </a:defRPr>
            </a:lvl3pPr>
            <a:lvl4pPr indent="-310388" lvl="3" marL="1828800" algn="l">
              <a:lnSpc>
                <a:spcPct val="120000"/>
              </a:lnSpc>
              <a:spcBef>
                <a:spcPts val="600"/>
              </a:spcBef>
              <a:spcAft>
                <a:spcPts val="0"/>
              </a:spcAft>
              <a:buSzPts val="1288"/>
              <a:buChar char="◼"/>
              <a:defRPr sz="1400">
                <a:solidFill>
                  <a:schemeClr val="dk2"/>
                </a:solidFill>
              </a:defRPr>
            </a:lvl4pPr>
            <a:lvl5pPr indent="-310388" lvl="4" marL="2286000" algn="l">
              <a:lnSpc>
                <a:spcPct val="120000"/>
              </a:lnSpc>
              <a:spcBef>
                <a:spcPts val="600"/>
              </a:spcBef>
              <a:spcAft>
                <a:spcPts val="0"/>
              </a:spcAft>
              <a:buSzPts val="1288"/>
              <a:buChar char="◼"/>
              <a:defRPr sz="1400">
                <a:solidFill>
                  <a:schemeClr val="dk2"/>
                </a:solidFill>
              </a:defRPr>
            </a:lvl5pPr>
            <a:lvl6pPr indent="-310388" lvl="5" marL="2743200" algn="l">
              <a:lnSpc>
                <a:spcPct val="100000"/>
              </a:lnSpc>
              <a:spcBef>
                <a:spcPts val="600"/>
              </a:spcBef>
              <a:spcAft>
                <a:spcPts val="0"/>
              </a:spcAft>
              <a:buSzPts val="1288"/>
              <a:buChar char="◼"/>
              <a:defRPr sz="1400">
                <a:solidFill>
                  <a:schemeClr val="dk2"/>
                </a:solidFill>
              </a:defRPr>
            </a:lvl6pPr>
            <a:lvl7pPr indent="-310388" lvl="6" marL="3200400" algn="l">
              <a:lnSpc>
                <a:spcPct val="100000"/>
              </a:lnSpc>
              <a:spcBef>
                <a:spcPts val="600"/>
              </a:spcBef>
              <a:spcAft>
                <a:spcPts val="0"/>
              </a:spcAft>
              <a:buSzPts val="1288"/>
              <a:buChar char="◼"/>
              <a:defRPr sz="1400">
                <a:solidFill>
                  <a:schemeClr val="dk2"/>
                </a:solidFill>
              </a:defRPr>
            </a:lvl7pPr>
            <a:lvl8pPr indent="-310388" lvl="7" marL="3657600" algn="l">
              <a:lnSpc>
                <a:spcPct val="100000"/>
              </a:lnSpc>
              <a:spcBef>
                <a:spcPts val="600"/>
              </a:spcBef>
              <a:spcAft>
                <a:spcPts val="0"/>
              </a:spcAft>
              <a:buSzPts val="1288"/>
              <a:buChar char="◼"/>
              <a:defRPr sz="1400">
                <a:solidFill>
                  <a:schemeClr val="dk2"/>
                </a:solidFill>
              </a:defRPr>
            </a:lvl8pPr>
            <a:lvl9pPr indent="-310388" lvl="8" marL="4114800" algn="l">
              <a:lnSpc>
                <a:spcPct val="100000"/>
              </a:lnSpc>
              <a:spcBef>
                <a:spcPts val="600"/>
              </a:spcBef>
              <a:spcAft>
                <a:spcPts val="600"/>
              </a:spcAft>
              <a:buSzPts val="1288"/>
              <a:buChar char="◼"/>
              <a:defRPr sz="1400">
                <a:solidFill>
                  <a:schemeClr val="dk2"/>
                </a:solidFill>
              </a:defRPr>
            </a:lvl9pPr>
          </a:lstStyle>
          <a:p/>
        </p:txBody>
      </p:sp>
      <p:sp>
        <p:nvSpPr>
          <p:cNvPr id="70" name="Google Shape;70;p15"/>
          <p:cNvSpPr txBox="1"/>
          <p:nvPr>
            <p:ph idx="2" type="body"/>
          </p:nvPr>
        </p:nvSpPr>
        <p:spPr>
          <a:xfrm>
            <a:off x="767857" y="2836654"/>
            <a:ext cx="3031852" cy="300139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320"/>
              </a:spcBef>
              <a:spcAft>
                <a:spcPts val="0"/>
              </a:spcAft>
              <a:buSzPts val="1472"/>
              <a:buNone/>
              <a:defRPr sz="1600">
                <a:solidFill>
                  <a:srgbClr val="FFFFFF"/>
                </a:solidFill>
              </a:defRPr>
            </a:lvl1pPr>
            <a:lvl2pPr indent="-228600" lvl="1" marL="914400" algn="l">
              <a:lnSpc>
                <a:spcPct val="120000"/>
              </a:lnSpc>
              <a:spcBef>
                <a:spcPts val="600"/>
              </a:spcBef>
              <a:spcAft>
                <a:spcPts val="0"/>
              </a:spcAft>
              <a:buSzPts val="1012"/>
              <a:buNone/>
              <a:defRPr sz="1100"/>
            </a:lvl2pPr>
            <a:lvl3pPr indent="-228600" lvl="2" marL="1371600" algn="l">
              <a:lnSpc>
                <a:spcPct val="120000"/>
              </a:lnSpc>
              <a:spcBef>
                <a:spcPts val="600"/>
              </a:spcBef>
              <a:spcAft>
                <a:spcPts val="0"/>
              </a:spcAft>
              <a:buSzPts val="920"/>
              <a:buNone/>
              <a:defRPr sz="1000"/>
            </a:lvl3pPr>
            <a:lvl4pPr indent="-228600" lvl="3" marL="1828800" algn="l">
              <a:lnSpc>
                <a:spcPct val="120000"/>
              </a:lnSpc>
              <a:spcBef>
                <a:spcPts val="600"/>
              </a:spcBef>
              <a:spcAft>
                <a:spcPts val="0"/>
              </a:spcAft>
              <a:buSzPts val="828"/>
              <a:buNone/>
              <a:defRPr sz="900"/>
            </a:lvl4pPr>
            <a:lvl5pPr indent="-228600" lvl="4" marL="2286000" algn="l">
              <a:lnSpc>
                <a:spcPct val="12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71" name="Google Shape;71;p15"/>
          <p:cNvSpPr txBox="1"/>
          <p:nvPr>
            <p:ph idx="10" type="dt"/>
          </p:nvPr>
        </p:nvSpPr>
        <p:spPr>
          <a:xfrm>
            <a:off x="7605951" y="6456916"/>
            <a:ext cx="28447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581192" y="6452590"/>
            <a:ext cx="69172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10558300" y="6456916"/>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581192" y="705124"/>
            <a:ext cx="11029616" cy="1189554"/>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3F3F3F"/>
              </a:buClr>
              <a:buSzPts val="4400"/>
              <a:buFont typeface="Open Sans"/>
              <a:buNone/>
              <a:defRPr b="0" i="0" sz="4400" u="none" cap="none" strike="noStrike">
                <a:solidFill>
                  <a:srgbClr val="3F3F3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7" name="Google Shape;7;p5"/>
          <p:cNvSpPr txBox="1"/>
          <p:nvPr>
            <p:ph idx="1" type="body"/>
          </p:nvPr>
        </p:nvSpPr>
        <p:spPr>
          <a:xfrm>
            <a:off x="581192" y="2336002"/>
            <a:ext cx="11029616" cy="3652047"/>
          </a:xfrm>
          <a:prstGeom prst="rect">
            <a:avLst/>
          </a:prstGeom>
          <a:noFill/>
          <a:ln>
            <a:noFill/>
          </a:ln>
        </p:spPr>
        <p:txBody>
          <a:bodyPr anchorCtr="0" anchor="ctr" bIns="45700" lIns="91425" spcFirstLastPara="1" rIns="91425" wrap="square" tIns="45700">
            <a:normAutofit/>
          </a:bodyPr>
          <a:lstStyle>
            <a:lvl1pPr indent="-316230" lvl="0" marL="457200" marR="0" rtl="0" algn="l">
              <a:lnSpc>
                <a:spcPct val="120000"/>
              </a:lnSpc>
              <a:spcBef>
                <a:spcPts val="300"/>
              </a:spcBef>
              <a:spcAft>
                <a:spcPts val="0"/>
              </a:spcAft>
              <a:buClr>
                <a:schemeClr val="accent1"/>
              </a:buClr>
              <a:buSzPts val="1380"/>
              <a:buFont typeface="Noto Sans Symbols"/>
              <a:buChar char="◼"/>
              <a:defRPr b="0" i="0" sz="1500" u="none" cap="none" strike="noStrike">
                <a:solidFill>
                  <a:srgbClr val="3F3F3F"/>
                </a:solidFill>
                <a:latin typeface="Open Sans"/>
                <a:ea typeface="Open Sans"/>
                <a:cs typeface="Open Sans"/>
                <a:sym typeface="Open Sans"/>
              </a:defRPr>
            </a:lvl1pPr>
            <a:lvl2pPr indent="-304546" lvl="1" marL="914400" marR="0" rtl="0" algn="l">
              <a:lnSpc>
                <a:spcPct val="120000"/>
              </a:lnSpc>
              <a:spcBef>
                <a:spcPts val="600"/>
              </a:spcBef>
              <a:spcAft>
                <a:spcPts val="0"/>
              </a:spcAft>
              <a:buClr>
                <a:schemeClr val="accent1"/>
              </a:buClr>
              <a:buSzPts val="1196"/>
              <a:buFont typeface="Noto Sans Symbols"/>
              <a:buChar char="◼"/>
              <a:defRPr b="0" i="0" sz="1300" u="none" cap="none" strike="noStrike">
                <a:solidFill>
                  <a:srgbClr val="3F3F3F"/>
                </a:solidFill>
                <a:latin typeface="Open Sans"/>
                <a:ea typeface="Open Sans"/>
                <a:cs typeface="Open Sans"/>
                <a:sym typeface="Open Sans"/>
              </a:defRPr>
            </a:lvl2pPr>
            <a:lvl3pPr indent="-298703" lvl="2" marL="1371600" marR="0" rtl="0" algn="l">
              <a:lnSpc>
                <a:spcPct val="120000"/>
              </a:lnSpc>
              <a:spcBef>
                <a:spcPts val="600"/>
              </a:spcBef>
              <a:spcAft>
                <a:spcPts val="0"/>
              </a:spcAft>
              <a:buClr>
                <a:schemeClr val="accent1"/>
              </a:buClr>
              <a:buSzPts val="1104"/>
              <a:buFont typeface="Noto Sans Symbols"/>
              <a:buChar char="◼"/>
              <a:defRPr b="0" i="0" sz="1200" u="none" cap="none" strike="noStrike">
                <a:solidFill>
                  <a:srgbClr val="3F3F3F"/>
                </a:solidFill>
                <a:latin typeface="Open Sans"/>
                <a:ea typeface="Open Sans"/>
                <a:cs typeface="Open Sans"/>
                <a:sym typeface="Open Sans"/>
              </a:defRPr>
            </a:lvl3pPr>
            <a:lvl4pPr indent="-292861" lvl="3" marL="1828800" marR="0" rtl="0" algn="l">
              <a:lnSpc>
                <a:spcPct val="120000"/>
              </a:lnSpc>
              <a:spcBef>
                <a:spcPts val="600"/>
              </a:spcBef>
              <a:spcAft>
                <a:spcPts val="0"/>
              </a:spcAft>
              <a:buClr>
                <a:schemeClr val="accent1"/>
              </a:buClr>
              <a:buSzPts val="1012"/>
              <a:buFont typeface="Noto Sans Symbols"/>
              <a:buChar char="◼"/>
              <a:defRPr b="0" i="0" sz="1100" u="none" cap="none" strike="noStrike">
                <a:solidFill>
                  <a:srgbClr val="3F3F3F"/>
                </a:solidFill>
                <a:latin typeface="Open Sans"/>
                <a:ea typeface="Open Sans"/>
                <a:cs typeface="Open Sans"/>
                <a:sym typeface="Open Sans"/>
              </a:defRPr>
            </a:lvl4pPr>
            <a:lvl5pPr indent="-292861" lvl="4" marL="2286000" marR="0" rtl="0" algn="l">
              <a:lnSpc>
                <a:spcPct val="120000"/>
              </a:lnSpc>
              <a:spcBef>
                <a:spcPts val="600"/>
              </a:spcBef>
              <a:spcAft>
                <a:spcPts val="0"/>
              </a:spcAft>
              <a:buClr>
                <a:schemeClr val="accent1"/>
              </a:buClr>
              <a:buSzPts val="1012"/>
              <a:buFont typeface="Noto Sans Symbols"/>
              <a:buChar char="◼"/>
              <a:defRPr b="0" i="0" sz="1100" u="none" cap="none" strike="noStrike">
                <a:solidFill>
                  <a:srgbClr val="3F3F3F"/>
                </a:solidFill>
                <a:latin typeface="Open Sans"/>
                <a:ea typeface="Open Sans"/>
                <a:cs typeface="Open Sans"/>
                <a:sym typeface="Open Sans"/>
              </a:defRPr>
            </a:lvl5pPr>
            <a:lvl6pPr indent="-298704" lvl="5" marL="27432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6pPr>
            <a:lvl7pPr indent="-298704" lvl="6" marL="32004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7pPr>
            <a:lvl8pPr indent="-298703" lvl="7" marL="36576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8pPr>
            <a:lvl9pPr indent="-298703" lvl="8" marL="4114800" marR="0" rtl="0" algn="l">
              <a:lnSpc>
                <a:spcPct val="100000"/>
              </a:lnSpc>
              <a:spcBef>
                <a:spcPts val="600"/>
              </a:spcBef>
              <a:spcAft>
                <a:spcPts val="60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9pPr>
          </a:lstStyle>
          <a:p/>
        </p:txBody>
      </p:sp>
      <p:sp>
        <p:nvSpPr>
          <p:cNvPr id="8" name="Google Shape;8;p5"/>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3F3F3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9" name="Google Shape;9;p5"/>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rgbClr val="3F3F3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10" name="Google Shape;10;p5"/>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5"/>
          <p:cNvSpPr/>
          <p:nvPr/>
        </p:nvSpPr>
        <p:spPr>
          <a:xfrm>
            <a:off x="446534" y="457200"/>
            <a:ext cx="3703320" cy="94997"/>
          </a:xfrm>
          <a:prstGeom prst="rect">
            <a:avLst/>
          </a:prstGeom>
          <a:solidFill>
            <a:srgbClr val="4653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
          <p:cNvSpPr/>
          <p:nvPr/>
        </p:nvSpPr>
        <p:spPr>
          <a:xfrm>
            <a:off x="8042147" y="453643"/>
            <a:ext cx="3703320" cy="98554"/>
          </a:xfrm>
          <a:prstGeom prst="rect">
            <a:avLst/>
          </a:prstGeom>
          <a:solidFill>
            <a:srgbClr val="969F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5"/>
          <p:cNvSpPr/>
          <p:nvPr/>
        </p:nvSpPr>
        <p:spPr>
          <a:xfrm>
            <a:off x="4241830" y="457200"/>
            <a:ext cx="3703320" cy="9144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g3932ee4d2dd_0_275"/>
          <p:cNvSpPr txBox="1"/>
          <p:nvPr>
            <p:ph type="title"/>
          </p:nvPr>
        </p:nvSpPr>
        <p:spPr>
          <a:xfrm>
            <a:off x="581192" y="705124"/>
            <a:ext cx="11029500" cy="1189500"/>
          </a:xfrm>
          <a:prstGeom prst="rect">
            <a:avLst/>
          </a:prstGeom>
          <a:noFill/>
          <a:ln>
            <a:noFill/>
          </a:ln>
        </p:spPr>
        <p:txBody>
          <a:bodyPr anchorCtr="0" anchor="b" bIns="45700" lIns="91425" spcFirstLastPara="1" rIns="91425" wrap="square" tIns="45700">
            <a:normAutofit/>
          </a:bodyPr>
          <a:lstStyle>
            <a:lvl1pPr lvl="0" marR="0" algn="l">
              <a:lnSpc>
                <a:spcPct val="90000"/>
              </a:lnSpc>
              <a:spcBef>
                <a:spcPts val="0"/>
              </a:spcBef>
              <a:spcAft>
                <a:spcPts val="0"/>
              </a:spcAft>
              <a:buClr>
                <a:srgbClr val="3F3F3F"/>
              </a:buClr>
              <a:buSzPts val="4400"/>
              <a:buFont typeface="Open Sans"/>
              <a:buNone/>
              <a:defRPr b="0" i="0" sz="4400" u="none" cap="none" strike="noStrike">
                <a:solidFill>
                  <a:srgbClr val="3F3F3F"/>
                </a:solidFill>
                <a:latin typeface="Open Sans"/>
                <a:ea typeface="Open Sans"/>
                <a:cs typeface="Open Sans"/>
                <a:sym typeface="Open Sans"/>
              </a:defRPr>
            </a:lvl1pPr>
            <a:lvl2pPr lvl="1" marR="0" algn="l">
              <a:spcBef>
                <a:spcPts val="0"/>
              </a:spcBef>
              <a:spcAft>
                <a:spcPts val="0"/>
              </a:spcAft>
              <a:buSzPts val="1400"/>
              <a:buNone/>
              <a:defRPr b="0" i="0" sz="1800" u="none" cap="none" strike="noStrike">
                <a:solidFill>
                  <a:schemeClr val="dk2"/>
                </a:solidFill>
              </a:defRPr>
            </a:lvl2pPr>
            <a:lvl3pPr lvl="2" marR="0" algn="l">
              <a:spcBef>
                <a:spcPts val="0"/>
              </a:spcBef>
              <a:spcAft>
                <a:spcPts val="0"/>
              </a:spcAft>
              <a:buSzPts val="1400"/>
              <a:buNone/>
              <a:defRPr b="0" i="0" sz="1800" u="none" cap="none" strike="noStrike">
                <a:solidFill>
                  <a:schemeClr val="dk2"/>
                </a:solidFill>
              </a:defRPr>
            </a:lvl3pPr>
            <a:lvl4pPr lvl="3" marR="0" algn="l">
              <a:spcBef>
                <a:spcPts val="0"/>
              </a:spcBef>
              <a:spcAft>
                <a:spcPts val="0"/>
              </a:spcAft>
              <a:buSzPts val="1400"/>
              <a:buNone/>
              <a:defRPr b="0" i="0" sz="1800" u="none" cap="none" strike="noStrike">
                <a:solidFill>
                  <a:schemeClr val="dk2"/>
                </a:solidFill>
              </a:defRPr>
            </a:lvl4pPr>
            <a:lvl5pPr lvl="4" marR="0" algn="l">
              <a:spcBef>
                <a:spcPts val="0"/>
              </a:spcBef>
              <a:spcAft>
                <a:spcPts val="0"/>
              </a:spcAft>
              <a:buSzPts val="1400"/>
              <a:buNone/>
              <a:defRPr b="0" i="0" sz="1800" u="none" cap="none" strike="noStrike">
                <a:solidFill>
                  <a:schemeClr val="dk2"/>
                </a:solidFill>
              </a:defRPr>
            </a:lvl5pPr>
            <a:lvl6pPr lvl="5" marR="0" algn="l">
              <a:spcBef>
                <a:spcPts val="0"/>
              </a:spcBef>
              <a:spcAft>
                <a:spcPts val="0"/>
              </a:spcAft>
              <a:buSzPts val="1400"/>
              <a:buNone/>
              <a:defRPr b="0" i="0" sz="1800" u="none" cap="none" strike="noStrike">
                <a:solidFill>
                  <a:schemeClr val="dk2"/>
                </a:solidFill>
              </a:defRPr>
            </a:lvl6pPr>
            <a:lvl7pPr lvl="6" marR="0" algn="l">
              <a:spcBef>
                <a:spcPts val="0"/>
              </a:spcBef>
              <a:spcAft>
                <a:spcPts val="0"/>
              </a:spcAft>
              <a:buSzPts val="1400"/>
              <a:buNone/>
              <a:defRPr b="0" i="0" sz="1800" u="none" cap="none" strike="noStrike">
                <a:solidFill>
                  <a:schemeClr val="dk2"/>
                </a:solidFill>
              </a:defRPr>
            </a:lvl7pPr>
            <a:lvl8pPr lvl="7" marR="0" algn="l">
              <a:spcBef>
                <a:spcPts val="0"/>
              </a:spcBef>
              <a:spcAft>
                <a:spcPts val="0"/>
              </a:spcAft>
              <a:buSzPts val="1400"/>
              <a:buNone/>
              <a:defRPr b="0" i="0" sz="1800" u="none" cap="none" strike="noStrike">
                <a:solidFill>
                  <a:schemeClr val="dk2"/>
                </a:solidFill>
              </a:defRPr>
            </a:lvl8pPr>
            <a:lvl9pPr lvl="8" marR="0" algn="l">
              <a:spcBef>
                <a:spcPts val="0"/>
              </a:spcBef>
              <a:spcAft>
                <a:spcPts val="0"/>
              </a:spcAft>
              <a:buSzPts val="1400"/>
              <a:buNone/>
              <a:defRPr b="0" i="0" sz="1800" u="none" cap="none" strike="noStrike">
                <a:solidFill>
                  <a:schemeClr val="dk2"/>
                </a:solidFill>
              </a:defRPr>
            </a:lvl9pPr>
          </a:lstStyle>
          <a:p/>
        </p:txBody>
      </p:sp>
      <p:sp>
        <p:nvSpPr>
          <p:cNvPr id="92" name="Google Shape;92;g3932ee4d2dd_0_275"/>
          <p:cNvSpPr txBox="1"/>
          <p:nvPr>
            <p:ph idx="1" type="body"/>
          </p:nvPr>
        </p:nvSpPr>
        <p:spPr>
          <a:xfrm>
            <a:off x="581192" y="2336002"/>
            <a:ext cx="11029500" cy="3651900"/>
          </a:xfrm>
          <a:prstGeom prst="rect">
            <a:avLst/>
          </a:prstGeom>
          <a:noFill/>
          <a:ln>
            <a:noFill/>
          </a:ln>
        </p:spPr>
        <p:txBody>
          <a:bodyPr anchorCtr="0" anchor="ctr" bIns="45700" lIns="91425" spcFirstLastPara="1" rIns="91425" wrap="square" tIns="45700">
            <a:normAutofit/>
          </a:bodyPr>
          <a:lstStyle>
            <a:lvl1pPr indent="-316230" lvl="0" marL="457200" marR="0" algn="l">
              <a:lnSpc>
                <a:spcPct val="120000"/>
              </a:lnSpc>
              <a:spcBef>
                <a:spcPts val="300"/>
              </a:spcBef>
              <a:spcAft>
                <a:spcPts val="0"/>
              </a:spcAft>
              <a:buClr>
                <a:schemeClr val="accent1"/>
              </a:buClr>
              <a:buSzPts val="1380"/>
              <a:buFont typeface="Noto Sans Symbols"/>
              <a:buChar char="◼"/>
              <a:defRPr b="0" i="0" sz="1500" u="none" cap="none" strike="noStrike">
                <a:solidFill>
                  <a:srgbClr val="3F3F3F"/>
                </a:solidFill>
                <a:latin typeface="Open Sans"/>
                <a:ea typeface="Open Sans"/>
                <a:cs typeface="Open Sans"/>
                <a:sym typeface="Open Sans"/>
              </a:defRPr>
            </a:lvl1pPr>
            <a:lvl2pPr indent="-304546" lvl="1" marL="914400" marR="0" algn="l">
              <a:lnSpc>
                <a:spcPct val="120000"/>
              </a:lnSpc>
              <a:spcBef>
                <a:spcPts val="600"/>
              </a:spcBef>
              <a:spcAft>
                <a:spcPts val="0"/>
              </a:spcAft>
              <a:buClr>
                <a:schemeClr val="accent1"/>
              </a:buClr>
              <a:buSzPts val="1196"/>
              <a:buFont typeface="Noto Sans Symbols"/>
              <a:buChar char="◼"/>
              <a:defRPr b="0" i="0" sz="1300" u="none" cap="none" strike="noStrike">
                <a:solidFill>
                  <a:srgbClr val="3F3F3F"/>
                </a:solidFill>
                <a:latin typeface="Open Sans"/>
                <a:ea typeface="Open Sans"/>
                <a:cs typeface="Open Sans"/>
                <a:sym typeface="Open Sans"/>
              </a:defRPr>
            </a:lvl2pPr>
            <a:lvl3pPr indent="-298703" lvl="2" marL="1371600" marR="0" algn="l">
              <a:lnSpc>
                <a:spcPct val="120000"/>
              </a:lnSpc>
              <a:spcBef>
                <a:spcPts val="600"/>
              </a:spcBef>
              <a:spcAft>
                <a:spcPts val="0"/>
              </a:spcAft>
              <a:buClr>
                <a:schemeClr val="accent1"/>
              </a:buClr>
              <a:buSzPts val="1104"/>
              <a:buFont typeface="Noto Sans Symbols"/>
              <a:buChar char="◼"/>
              <a:defRPr b="0" i="0" sz="1200" u="none" cap="none" strike="noStrike">
                <a:solidFill>
                  <a:srgbClr val="3F3F3F"/>
                </a:solidFill>
                <a:latin typeface="Open Sans"/>
                <a:ea typeface="Open Sans"/>
                <a:cs typeface="Open Sans"/>
                <a:sym typeface="Open Sans"/>
              </a:defRPr>
            </a:lvl3pPr>
            <a:lvl4pPr indent="-292861" lvl="3" marL="1828800" marR="0" algn="l">
              <a:lnSpc>
                <a:spcPct val="120000"/>
              </a:lnSpc>
              <a:spcBef>
                <a:spcPts val="600"/>
              </a:spcBef>
              <a:spcAft>
                <a:spcPts val="0"/>
              </a:spcAft>
              <a:buClr>
                <a:schemeClr val="accent1"/>
              </a:buClr>
              <a:buSzPts val="1012"/>
              <a:buFont typeface="Noto Sans Symbols"/>
              <a:buChar char="◼"/>
              <a:defRPr b="0" i="0" sz="1100" u="none" cap="none" strike="noStrike">
                <a:solidFill>
                  <a:srgbClr val="3F3F3F"/>
                </a:solidFill>
                <a:latin typeface="Open Sans"/>
                <a:ea typeface="Open Sans"/>
                <a:cs typeface="Open Sans"/>
                <a:sym typeface="Open Sans"/>
              </a:defRPr>
            </a:lvl4pPr>
            <a:lvl5pPr indent="-292861" lvl="4" marL="2286000" marR="0" algn="l">
              <a:lnSpc>
                <a:spcPct val="120000"/>
              </a:lnSpc>
              <a:spcBef>
                <a:spcPts val="600"/>
              </a:spcBef>
              <a:spcAft>
                <a:spcPts val="0"/>
              </a:spcAft>
              <a:buClr>
                <a:schemeClr val="accent1"/>
              </a:buClr>
              <a:buSzPts val="1012"/>
              <a:buFont typeface="Noto Sans Symbols"/>
              <a:buChar char="◼"/>
              <a:defRPr b="0" i="0" sz="1100" u="none" cap="none" strike="noStrike">
                <a:solidFill>
                  <a:srgbClr val="3F3F3F"/>
                </a:solidFill>
                <a:latin typeface="Open Sans"/>
                <a:ea typeface="Open Sans"/>
                <a:cs typeface="Open Sans"/>
                <a:sym typeface="Open Sans"/>
              </a:defRPr>
            </a:lvl5pPr>
            <a:lvl6pPr indent="-298704" lvl="5" marL="2743200" marR="0" algn="l">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6pPr>
            <a:lvl7pPr indent="-298704" lvl="6" marL="3200400" marR="0" algn="l">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7pPr>
            <a:lvl8pPr indent="-298703" lvl="7" marL="3657600" marR="0" algn="l">
              <a:spcBef>
                <a:spcPts val="600"/>
              </a:spcBef>
              <a:spcAft>
                <a:spcPts val="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8pPr>
            <a:lvl9pPr indent="-298703" lvl="8" marL="4114800" marR="0" algn="l">
              <a:spcBef>
                <a:spcPts val="600"/>
              </a:spcBef>
              <a:spcAft>
                <a:spcPts val="600"/>
              </a:spcAft>
              <a:buClr>
                <a:schemeClr val="accent2"/>
              </a:buClr>
              <a:buSzPts val="1104"/>
              <a:buFont typeface="Noto Sans Symbols"/>
              <a:buChar char="◼"/>
              <a:defRPr b="0" i="0" sz="1200" u="none" cap="none" strike="noStrike">
                <a:solidFill>
                  <a:schemeClr val="dk2"/>
                </a:solidFill>
                <a:latin typeface="Open Sans"/>
                <a:ea typeface="Open Sans"/>
                <a:cs typeface="Open Sans"/>
                <a:sym typeface="Open Sans"/>
              </a:defRPr>
            </a:lvl9pPr>
          </a:lstStyle>
          <a:p/>
        </p:txBody>
      </p:sp>
      <p:sp>
        <p:nvSpPr>
          <p:cNvPr id="93" name="Google Shape;93;g3932ee4d2dd_0_275"/>
          <p:cNvSpPr txBox="1"/>
          <p:nvPr>
            <p:ph idx="10" type="dt"/>
          </p:nvPr>
        </p:nvSpPr>
        <p:spPr>
          <a:xfrm>
            <a:off x="7605951" y="6423914"/>
            <a:ext cx="2844900" cy="3651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800" u="none" cap="none" strike="noStrike">
                <a:solidFill>
                  <a:srgbClr val="3F3F3F"/>
                </a:solidFill>
                <a:latin typeface="Open Sans"/>
                <a:ea typeface="Open Sans"/>
                <a:cs typeface="Open Sans"/>
                <a:sym typeface="Open Sans"/>
              </a:defRPr>
            </a:lvl1pPr>
            <a:lvl2pPr lvl="1"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94" name="Google Shape;94;g3932ee4d2dd_0_275"/>
          <p:cNvSpPr txBox="1"/>
          <p:nvPr>
            <p:ph idx="11" type="ftr"/>
          </p:nvPr>
        </p:nvSpPr>
        <p:spPr>
          <a:xfrm>
            <a:off x="581192" y="6423914"/>
            <a:ext cx="69171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800" u="none" cap="none" strike="noStrike">
                <a:solidFill>
                  <a:srgbClr val="3F3F3F"/>
                </a:solidFill>
                <a:latin typeface="Open Sans"/>
                <a:ea typeface="Open Sans"/>
                <a:cs typeface="Open Sans"/>
                <a:sym typeface="Open Sans"/>
              </a:defRPr>
            </a:lvl1pPr>
            <a:lvl2pPr lvl="1"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95" name="Google Shape;95;g3932ee4d2dd_0_275"/>
          <p:cNvSpPr txBox="1"/>
          <p:nvPr>
            <p:ph idx="12" type="sldNum"/>
          </p:nvPr>
        </p:nvSpPr>
        <p:spPr>
          <a:xfrm>
            <a:off x="10558300" y="6423914"/>
            <a:ext cx="10524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800" u="none" cap="none" strike="noStrike">
                <a:solidFill>
                  <a:srgbClr val="3F3F3F"/>
                </a:solidFill>
                <a:latin typeface="Open Sans"/>
                <a:ea typeface="Open Sans"/>
                <a:cs typeface="Open Sans"/>
                <a:sym typeface="Open Sans"/>
              </a:defRPr>
            </a:lvl1pPr>
            <a:lvl2pPr indent="0" lvl="1" marL="0" marR="0" algn="r">
              <a:spcBef>
                <a:spcPts val="0"/>
              </a:spcBef>
              <a:buNone/>
              <a:defRPr b="0" i="0" sz="800" u="none" cap="none" strike="noStrike">
                <a:solidFill>
                  <a:srgbClr val="3F3F3F"/>
                </a:solidFill>
                <a:latin typeface="Open Sans"/>
                <a:ea typeface="Open Sans"/>
                <a:cs typeface="Open Sans"/>
                <a:sym typeface="Open Sans"/>
              </a:defRPr>
            </a:lvl2pPr>
            <a:lvl3pPr indent="0" lvl="2" marL="0" marR="0" algn="r">
              <a:spcBef>
                <a:spcPts val="0"/>
              </a:spcBef>
              <a:buNone/>
              <a:defRPr b="0" i="0" sz="800" u="none" cap="none" strike="noStrike">
                <a:solidFill>
                  <a:srgbClr val="3F3F3F"/>
                </a:solidFill>
                <a:latin typeface="Open Sans"/>
                <a:ea typeface="Open Sans"/>
                <a:cs typeface="Open Sans"/>
                <a:sym typeface="Open Sans"/>
              </a:defRPr>
            </a:lvl3pPr>
            <a:lvl4pPr indent="0" lvl="3" marL="0" marR="0" algn="r">
              <a:spcBef>
                <a:spcPts val="0"/>
              </a:spcBef>
              <a:buNone/>
              <a:defRPr b="0" i="0" sz="800" u="none" cap="none" strike="noStrike">
                <a:solidFill>
                  <a:srgbClr val="3F3F3F"/>
                </a:solidFill>
                <a:latin typeface="Open Sans"/>
                <a:ea typeface="Open Sans"/>
                <a:cs typeface="Open Sans"/>
                <a:sym typeface="Open Sans"/>
              </a:defRPr>
            </a:lvl4pPr>
            <a:lvl5pPr indent="0" lvl="4" marL="0" marR="0" algn="r">
              <a:spcBef>
                <a:spcPts val="0"/>
              </a:spcBef>
              <a:buNone/>
              <a:defRPr b="0" i="0" sz="800" u="none" cap="none" strike="noStrike">
                <a:solidFill>
                  <a:srgbClr val="3F3F3F"/>
                </a:solidFill>
                <a:latin typeface="Open Sans"/>
                <a:ea typeface="Open Sans"/>
                <a:cs typeface="Open Sans"/>
                <a:sym typeface="Open Sans"/>
              </a:defRPr>
            </a:lvl5pPr>
            <a:lvl6pPr indent="0" lvl="5" marL="0" marR="0" algn="r">
              <a:spcBef>
                <a:spcPts val="0"/>
              </a:spcBef>
              <a:buNone/>
              <a:defRPr b="0" i="0" sz="800" u="none" cap="none" strike="noStrike">
                <a:solidFill>
                  <a:srgbClr val="3F3F3F"/>
                </a:solidFill>
                <a:latin typeface="Open Sans"/>
                <a:ea typeface="Open Sans"/>
                <a:cs typeface="Open Sans"/>
                <a:sym typeface="Open Sans"/>
              </a:defRPr>
            </a:lvl6pPr>
            <a:lvl7pPr indent="0" lvl="6" marL="0" marR="0" algn="r">
              <a:spcBef>
                <a:spcPts val="0"/>
              </a:spcBef>
              <a:buNone/>
              <a:defRPr b="0" i="0" sz="800" u="none" cap="none" strike="noStrike">
                <a:solidFill>
                  <a:srgbClr val="3F3F3F"/>
                </a:solidFill>
                <a:latin typeface="Open Sans"/>
                <a:ea typeface="Open Sans"/>
                <a:cs typeface="Open Sans"/>
                <a:sym typeface="Open Sans"/>
              </a:defRPr>
            </a:lvl7pPr>
            <a:lvl8pPr indent="0" lvl="7" marL="0" marR="0" algn="r">
              <a:spcBef>
                <a:spcPts val="0"/>
              </a:spcBef>
              <a:buNone/>
              <a:defRPr b="0" i="0" sz="800" u="none" cap="none" strike="noStrike">
                <a:solidFill>
                  <a:srgbClr val="3F3F3F"/>
                </a:solidFill>
                <a:latin typeface="Open Sans"/>
                <a:ea typeface="Open Sans"/>
                <a:cs typeface="Open Sans"/>
                <a:sym typeface="Open Sans"/>
              </a:defRPr>
            </a:lvl8pPr>
            <a:lvl9pPr indent="0" lvl="8" marL="0" marR="0" algn="r">
              <a:spcBef>
                <a:spcPts val="0"/>
              </a:spcBef>
              <a:buNone/>
              <a:defRPr b="0" i="0" sz="800" u="none" cap="none" strike="noStrike">
                <a:solidFill>
                  <a:srgbClr val="3F3F3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g3932ee4d2dd_0_275"/>
          <p:cNvSpPr/>
          <p:nvPr/>
        </p:nvSpPr>
        <p:spPr>
          <a:xfrm>
            <a:off x="446534" y="457200"/>
            <a:ext cx="3703200" cy="9510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932ee4d2dd_0_275"/>
          <p:cNvSpPr/>
          <p:nvPr/>
        </p:nvSpPr>
        <p:spPr>
          <a:xfrm>
            <a:off x="8042147" y="453643"/>
            <a:ext cx="3703200" cy="98700"/>
          </a:xfrm>
          <a:prstGeom prst="rect">
            <a:avLst/>
          </a:prstGeom>
          <a:solidFill>
            <a:srgbClr val="969F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3932ee4d2dd_0_275"/>
          <p:cNvSpPr/>
          <p:nvPr/>
        </p:nvSpPr>
        <p:spPr>
          <a:xfrm>
            <a:off x="4241830" y="457200"/>
            <a:ext cx="37032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hyperlink" Target="http://www.rrcp.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3932ee4d2dd_0_0"/>
          <p:cNvSpPr txBox="1"/>
          <p:nvPr>
            <p:ph type="title"/>
          </p:nvPr>
        </p:nvSpPr>
        <p:spPr>
          <a:xfrm>
            <a:off x="581192" y="702156"/>
            <a:ext cx="11029500" cy="11886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Open Sans"/>
              <a:buNone/>
            </a:pPr>
            <a:r>
              <a:rPr lang="en-US" sz="4000">
                <a:solidFill>
                  <a:srgbClr val="888888"/>
                </a:solidFill>
              </a:rPr>
              <a:t>ABOUT THIS RESOURCE</a:t>
            </a:r>
            <a:endParaRPr sz="4000">
              <a:solidFill>
                <a:srgbClr val="888888"/>
              </a:solidFill>
            </a:endParaRPr>
          </a:p>
          <a:p>
            <a:pPr indent="0" lvl="0" marL="0" rtl="0" algn="l">
              <a:lnSpc>
                <a:spcPct val="100000"/>
              </a:lnSpc>
              <a:spcBef>
                <a:spcPts val="0"/>
              </a:spcBef>
              <a:spcAft>
                <a:spcPts val="0"/>
              </a:spcAft>
              <a:buClr>
                <a:schemeClr val="dk1"/>
              </a:buClr>
              <a:buSzPct val="90909"/>
              <a:buFont typeface="Open Sans"/>
              <a:buNone/>
            </a:pPr>
            <a:r>
              <a:t/>
            </a:r>
            <a:endParaRPr/>
          </a:p>
        </p:txBody>
      </p:sp>
      <p:sp>
        <p:nvSpPr>
          <p:cNvPr id="180" name="Google Shape;180;g3932ee4d2dd_0_0"/>
          <p:cNvSpPr txBox="1"/>
          <p:nvPr>
            <p:ph idx="1" type="body"/>
          </p:nvPr>
        </p:nvSpPr>
        <p:spPr>
          <a:xfrm>
            <a:off x="581200" y="2340876"/>
            <a:ext cx="11029500" cy="40530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1000"/>
              </a:spcBef>
              <a:spcAft>
                <a:spcPts val="0"/>
              </a:spcAft>
              <a:buNone/>
            </a:pPr>
            <a:r>
              <a:rPr lang="en-US" sz="2200">
                <a:solidFill>
                  <a:srgbClr val="888888"/>
                </a:solidFill>
                <a:highlight>
                  <a:srgbClr val="FFFFFF"/>
                </a:highlight>
                <a:latin typeface="Lustria"/>
                <a:ea typeface="Lustria"/>
                <a:cs typeface="Lustria"/>
                <a:sym typeface="Lustria"/>
              </a:rPr>
              <a:t>Approach everything you do in a unified production from an educational perspective, especially blocking! Many new actors do not understand what blocking means. This resource will introduce them to blocking, notation, and basic stage directions so that everyone will have a baseline knowledge for getting started. Update this guide for your production and send it out before your first blocking rehearsal, then review the concepts and play "Simon Says: Stage Direction" at the start of the rehearsal.</a:t>
            </a:r>
            <a:endParaRPr sz="2200">
              <a:solidFill>
                <a:srgbClr val="888888"/>
              </a:solidFill>
              <a:highlight>
                <a:srgbClr val="FFFFFF"/>
              </a:highlight>
              <a:latin typeface="Lustria"/>
              <a:ea typeface="Lustria"/>
              <a:cs typeface="Lustria"/>
              <a:sym typeface="Lustria"/>
            </a:endParaRPr>
          </a:p>
          <a:p>
            <a:pPr indent="0" lvl="0" marL="0" rtl="0" algn="l">
              <a:lnSpc>
                <a:spcPct val="110000"/>
              </a:lnSpc>
              <a:spcBef>
                <a:spcPts val="1000"/>
              </a:spcBef>
              <a:spcAft>
                <a:spcPts val="0"/>
              </a:spcAft>
              <a:buNone/>
            </a:pPr>
            <a:r>
              <a:t/>
            </a:r>
            <a:endParaRPr sz="2200">
              <a:highlight>
                <a:srgbClr val="FFFFFF"/>
              </a:highlight>
            </a:endParaRPr>
          </a:p>
          <a:p>
            <a:pPr indent="0" lvl="0" marL="0" rtl="0" algn="l">
              <a:lnSpc>
                <a:spcPct val="110000"/>
              </a:lnSpc>
              <a:spcBef>
                <a:spcPts val="1000"/>
              </a:spcBef>
              <a:spcAft>
                <a:spcPts val="0"/>
              </a:spcAft>
              <a:buNone/>
            </a:pPr>
            <a:r>
              <a:rPr lang="en-US" sz="2200">
                <a:solidFill>
                  <a:srgbClr val="980000"/>
                </a:solidFill>
                <a:highlight>
                  <a:srgbClr val="FFFFFF"/>
                </a:highlight>
              </a:rPr>
              <a:t>**Delete this slide before distributing.</a:t>
            </a:r>
            <a:endParaRPr sz="2200">
              <a:solidFill>
                <a:srgbClr val="980000"/>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392b21ddca1_0_16"/>
          <p:cNvSpPr txBox="1"/>
          <p:nvPr>
            <p:ph type="title"/>
          </p:nvPr>
        </p:nvSpPr>
        <p:spPr>
          <a:xfrm>
            <a:off x="581192" y="702156"/>
            <a:ext cx="11029500" cy="1188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Open Sans"/>
              <a:buNone/>
            </a:pPr>
            <a:r>
              <a:rPr lang="en-US">
                <a:solidFill>
                  <a:srgbClr val="888888"/>
                </a:solidFill>
              </a:rPr>
              <a:t>WHEN USING THIS RESOURCE</a:t>
            </a:r>
            <a:endParaRPr>
              <a:solidFill>
                <a:srgbClr val="888888"/>
              </a:solidFill>
            </a:endParaRPr>
          </a:p>
        </p:txBody>
      </p:sp>
      <p:sp>
        <p:nvSpPr>
          <p:cNvPr id="186" name="Google Shape;186;g392b21ddca1_0_16"/>
          <p:cNvSpPr txBox="1"/>
          <p:nvPr>
            <p:ph idx="1" type="body"/>
          </p:nvPr>
        </p:nvSpPr>
        <p:spPr>
          <a:xfrm>
            <a:off x="581192" y="2340864"/>
            <a:ext cx="11029500" cy="36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rgbClr val="888888"/>
              </a:buClr>
              <a:buSzPts val="2000"/>
              <a:buChar char="◼"/>
            </a:pPr>
            <a:r>
              <a:rPr lang="en-US">
                <a:solidFill>
                  <a:srgbClr val="888888"/>
                </a:solidFill>
              </a:rPr>
              <a:t>Keep everything….</a:t>
            </a:r>
            <a:endParaRPr>
              <a:solidFill>
                <a:srgbClr val="888888"/>
              </a:solidFill>
            </a:endParaRPr>
          </a:p>
          <a:p>
            <a:pPr indent="-228600" lvl="1" marL="685800" rtl="0" algn="l">
              <a:lnSpc>
                <a:spcPct val="110000"/>
              </a:lnSpc>
              <a:spcBef>
                <a:spcPts val="500"/>
              </a:spcBef>
              <a:spcAft>
                <a:spcPts val="0"/>
              </a:spcAft>
              <a:buClr>
                <a:srgbClr val="888888"/>
              </a:buClr>
              <a:buSzPts val="1800"/>
              <a:buChar char="◼"/>
            </a:pPr>
            <a:r>
              <a:rPr lang="en-US">
                <a:solidFill>
                  <a:srgbClr val="888888"/>
                </a:solidFill>
              </a:rPr>
              <a:t>“Bite sized” – what are the “need to know now” items?</a:t>
            </a:r>
            <a:endParaRPr>
              <a:solidFill>
                <a:srgbClr val="888888"/>
              </a:solidFill>
            </a:endParaRPr>
          </a:p>
          <a:p>
            <a:pPr indent="-228600" lvl="0" marL="228600" rtl="0" algn="l">
              <a:lnSpc>
                <a:spcPct val="110000"/>
              </a:lnSpc>
              <a:spcBef>
                <a:spcPts val="1000"/>
              </a:spcBef>
              <a:spcAft>
                <a:spcPts val="0"/>
              </a:spcAft>
              <a:buClr>
                <a:srgbClr val="888888"/>
              </a:buClr>
              <a:buSzPts val="2000"/>
              <a:buChar char="◼"/>
            </a:pPr>
            <a:r>
              <a:rPr lang="en-US">
                <a:solidFill>
                  <a:srgbClr val="888888"/>
                </a:solidFill>
              </a:rPr>
              <a:t>Consider sharing a picture straight from their script instead of our generic one so that it becomes even more familiar.</a:t>
            </a:r>
            <a:endParaRPr>
              <a:solidFill>
                <a:srgbClr val="888888"/>
              </a:solidFill>
            </a:endParaRPr>
          </a:p>
          <a:p>
            <a:pPr indent="-228600" lvl="0" marL="228600" rtl="0" algn="l">
              <a:lnSpc>
                <a:spcPct val="110000"/>
              </a:lnSpc>
              <a:spcBef>
                <a:spcPts val="1000"/>
              </a:spcBef>
              <a:spcAft>
                <a:spcPts val="0"/>
              </a:spcAft>
              <a:buClr>
                <a:srgbClr val="888888"/>
              </a:buClr>
              <a:buSzPts val="2000"/>
              <a:buChar char="◼"/>
            </a:pPr>
            <a:r>
              <a:rPr lang="en-US">
                <a:solidFill>
                  <a:srgbClr val="888888"/>
                </a:solidFill>
              </a:rPr>
              <a:t>You can get as specific or as general about blocking. We kept it general here because, in our experience, you only have so much time!</a:t>
            </a:r>
            <a:endParaRPr>
              <a:solidFill>
                <a:srgbClr val="888888"/>
              </a:solidFill>
            </a:endParaRPr>
          </a:p>
          <a:p>
            <a:pPr indent="-101600" lvl="0" marL="228600" rtl="0" algn="l">
              <a:lnSpc>
                <a:spcPct val="110000"/>
              </a:lnSpc>
              <a:spcBef>
                <a:spcPts val="1000"/>
              </a:spcBef>
              <a:spcAft>
                <a:spcPts val="0"/>
              </a:spcAft>
              <a:buClr>
                <a:schemeClr val="dk1"/>
              </a:buClr>
              <a:buSzPts val="2000"/>
              <a:buNone/>
            </a:pPr>
            <a:r>
              <a:t/>
            </a:r>
            <a:endParaRPr>
              <a:solidFill>
                <a:srgbClr val="888888"/>
              </a:solidFill>
            </a:endParaRPr>
          </a:p>
          <a:p>
            <a:pPr indent="0" lvl="0" marL="0" rtl="0" algn="l">
              <a:lnSpc>
                <a:spcPct val="110000"/>
              </a:lnSpc>
              <a:spcBef>
                <a:spcPts val="1000"/>
              </a:spcBef>
              <a:spcAft>
                <a:spcPts val="0"/>
              </a:spcAft>
              <a:buNone/>
            </a:pPr>
            <a:r>
              <a:rPr lang="en-US" sz="2200">
                <a:solidFill>
                  <a:srgbClr val="980000"/>
                </a:solidFill>
                <a:highlight>
                  <a:schemeClr val="lt1"/>
                </a:highlight>
              </a:rPr>
              <a:t>**Delete this slide before distributing.</a:t>
            </a:r>
            <a:endParaRPr sz="2200">
              <a:solidFill>
                <a:srgbClr val="980000"/>
              </a:solidFill>
              <a:highlight>
                <a:schemeClr val="lt1"/>
              </a:highlight>
            </a:endParaRPr>
          </a:p>
          <a:p>
            <a:pPr indent="0" lvl="0" marL="457200" rtl="0" algn="l">
              <a:lnSpc>
                <a:spcPct val="110000"/>
              </a:lnSpc>
              <a:spcBef>
                <a:spcPts val="1000"/>
              </a:spcBef>
              <a:spcAft>
                <a:spcPts val="0"/>
              </a:spcAft>
              <a:buNone/>
            </a:pPr>
            <a:r>
              <a:t/>
            </a:r>
            <a:endParaRPr>
              <a:solidFill>
                <a:srgbClr val="888888"/>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Gill Sans"/>
              <a:ea typeface="Gill Sans"/>
              <a:cs typeface="Gill Sans"/>
              <a:sym typeface="Gill Sans"/>
            </a:endParaRPr>
          </a:p>
        </p:txBody>
      </p:sp>
      <p:pic>
        <p:nvPicPr>
          <p:cNvPr id="192" name="Google Shape;192;p1" title="Screenshot 2025-09-02 at 5.13.02 PM.png"/>
          <p:cNvPicPr preferRelativeResize="0"/>
          <p:nvPr/>
        </p:nvPicPr>
        <p:blipFill rotWithShape="1">
          <a:blip r:embed="rId3">
            <a:alphaModFix/>
          </a:blip>
          <a:srcRect b="9800" l="0" r="0" t="9800"/>
          <a:stretch/>
        </p:blipFill>
        <p:spPr>
          <a:xfrm>
            <a:off x="453302" y="457200"/>
            <a:ext cx="7588885" cy="5899651"/>
          </a:xfrm>
          <a:prstGeom prst="rect">
            <a:avLst/>
          </a:prstGeom>
          <a:noFill/>
          <a:ln>
            <a:noFill/>
          </a:ln>
        </p:spPr>
      </p:pic>
      <p:sp>
        <p:nvSpPr>
          <p:cNvPr id="193" name="Google Shape;193;p1"/>
          <p:cNvSpPr/>
          <p:nvPr/>
        </p:nvSpPr>
        <p:spPr>
          <a:xfrm>
            <a:off x="8119875" y="457200"/>
            <a:ext cx="3618900" cy="3805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94" name="Google Shape;194;p1"/>
          <p:cNvSpPr txBox="1"/>
          <p:nvPr>
            <p:ph type="ctrTitle"/>
          </p:nvPr>
        </p:nvSpPr>
        <p:spPr>
          <a:xfrm>
            <a:off x="8372725" y="850800"/>
            <a:ext cx="3201900" cy="3411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Open Sans"/>
              <a:buNone/>
            </a:pPr>
            <a:r>
              <a:rPr lang="en-US">
                <a:solidFill>
                  <a:srgbClr val="FFFFFF"/>
                </a:solidFill>
              </a:rPr>
              <a:t>YOUR FIRST BLOCKING REHEARSAL</a:t>
            </a:r>
            <a:endParaRPr/>
          </a:p>
        </p:txBody>
      </p:sp>
      <p:sp>
        <p:nvSpPr>
          <p:cNvPr id="195" name="Google Shape;195;p1"/>
          <p:cNvSpPr/>
          <p:nvPr/>
        </p:nvSpPr>
        <p:spPr>
          <a:xfrm>
            <a:off x="8119875" y="4382924"/>
            <a:ext cx="3618900" cy="1974000"/>
          </a:xfrm>
          <a:prstGeom prst="rect">
            <a:avLst/>
          </a:prstGeom>
          <a:solidFill>
            <a:srgbClr val="46535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96" name="Google Shape;196;p1"/>
          <p:cNvSpPr txBox="1"/>
          <p:nvPr/>
        </p:nvSpPr>
        <p:spPr>
          <a:xfrm>
            <a:off x="8246925" y="4520425"/>
            <a:ext cx="3327600" cy="165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200">
                <a:solidFill>
                  <a:schemeClr val="lt1"/>
                </a:solidFill>
                <a:highlight>
                  <a:srgbClr val="465359"/>
                </a:highlight>
                <a:latin typeface="Open Sans"/>
                <a:ea typeface="Open Sans"/>
                <a:cs typeface="Open Sans"/>
                <a:sym typeface="Open Sans"/>
              </a:rPr>
              <a:t>Material produced for the Accessible Stages Collaborative, in partnership with Royal River Community Players, PO BOX 602, Yarmouth, Maine, </a:t>
            </a:r>
            <a:r>
              <a:rPr lang="en-US" sz="1200" u="sng">
                <a:solidFill>
                  <a:schemeClr val="lt1"/>
                </a:solidFill>
                <a:highlight>
                  <a:srgbClr val="465359"/>
                </a:highlight>
                <a:latin typeface="Open Sans"/>
                <a:ea typeface="Open Sans"/>
                <a:cs typeface="Open Sans"/>
                <a:sym typeface="Open Sans"/>
                <a:hlinkClick r:id="rId4">
                  <a:extLst>
                    <a:ext uri="{A12FA001-AC4F-418D-AE19-62706E023703}">
                      <ahyp:hlinkClr val="tx"/>
                    </a:ext>
                  </a:extLst>
                </a:hlinkClick>
              </a:rPr>
              <a:t>WWW.RRCP.ME</a:t>
            </a:r>
            <a:endParaRPr sz="1200">
              <a:solidFill>
                <a:schemeClr val="lt1"/>
              </a:solidFill>
              <a:highlight>
                <a:srgbClr val="465359"/>
              </a:highlight>
              <a:latin typeface="Open Sans"/>
              <a:ea typeface="Open Sans"/>
              <a:cs typeface="Open Sans"/>
              <a:sym typeface="Open Sans"/>
            </a:endParaRPr>
          </a:p>
          <a:p>
            <a:pPr indent="0" lvl="0" marL="0" rtl="0" algn="l">
              <a:lnSpc>
                <a:spcPct val="115000"/>
              </a:lnSpc>
              <a:spcBef>
                <a:spcPts val="1200"/>
              </a:spcBef>
              <a:spcAft>
                <a:spcPts val="0"/>
              </a:spcAft>
              <a:buNone/>
            </a:pPr>
            <a:r>
              <a:rPr b="1" lang="en-US" sz="1200">
                <a:solidFill>
                  <a:schemeClr val="lt1"/>
                </a:solidFill>
                <a:highlight>
                  <a:srgbClr val="465359"/>
                </a:highlight>
                <a:latin typeface="Open Sans"/>
                <a:ea typeface="Open Sans"/>
                <a:cs typeface="Open Sans"/>
                <a:sym typeface="Open Sans"/>
              </a:rPr>
              <a:t>©</a:t>
            </a:r>
            <a:r>
              <a:rPr lang="en-US" sz="1200">
                <a:solidFill>
                  <a:schemeClr val="lt1"/>
                </a:solidFill>
                <a:highlight>
                  <a:srgbClr val="465359"/>
                </a:highlight>
                <a:latin typeface="Open Sans"/>
                <a:ea typeface="Open Sans"/>
                <a:cs typeface="Open Sans"/>
                <a:sym typeface="Open Sans"/>
              </a:rPr>
              <a:t> 2025 All rights reserved</a:t>
            </a:r>
            <a:endParaRPr sz="1200">
              <a:solidFill>
                <a:schemeClr val="lt1"/>
              </a:solidFill>
              <a:highlight>
                <a:srgbClr val="465359"/>
              </a:highlight>
              <a:latin typeface="Open Sans"/>
              <a:ea typeface="Open Sans"/>
              <a:cs typeface="Open Sans"/>
              <a:sym typeface="Open Sans"/>
            </a:endParaRPr>
          </a:p>
          <a:p>
            <a:pPr indent="0" lvl="0" marL="0" rtl="0" algn="l">
              <a:spcBef>
                <a:spcPts val="1200"/>
              </a:spcBef>
              <a:spcAft>
                <a:spcPts val="0"/>
              </a:spcAft>
              <a:buNone/>
            </a:pPr>
            <a:r>
              <a:t/>
            </a:r>
            <a:endParaRPr sz="2000">
              <a:solidFill>
                <a:srgbClr val="000000"/>
              </a:solidFill>
              <a:latin typeface="Lustria"/>
              <a:ea typeface="Lustria"/>
              <a:cs typeface="Lustria"/>
              <a:sym typeface="Lust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92b21ddca1_0_0"/>
          <p:cNvSpPr txBox="1"/>
          <p:nvPr>
            <p:ph type="title"/>
          </p:nvPr>
        </p:nvSpPr>
        <p:spPr>
          <a:xfrm>
            <a:off x="581192" y="702156"/>
            <a:ext cx="11029500" cy="1188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What is “Blocking?”</a:t>
            </a:r>
            <a:endParaRPr/>
          </a:p>
        </p:txBody>
      </p:sp>
      <p:sp>
        <p:nvSpPr>
          <p:cNvPr id="202" name="Google Shape;202;g392b21ddca1_0_0"/>
          <p:cNvSpPr txBox="1"/>
          <p:nvPr>
            <p:ph idx="1" type="body"/>
          </p:nvPr>
        </p:nvSpPr>
        <p:spPr>
          <a:xfrm>
            <a:off x="581200" y="2340874"/>
            <a:ext cx="11029500" cy="1188600"/>
          </a:xfrm>
          <a:prstGeom prst="rect">
            <a:avLst/>
          </a:prstGeom>
        </p:spPr>
        <p:txBody>
          <a:bodyPr anchorCtr="0" anchor="ctr" bIns="45700" lIns="91425" spcFirstLastPara="1" rIns="91425" wrap="square" tIns="45700">
            <a:normAutofit/>
          </a:bodyPr>
          <a:lstStyle/>
          <a:p>
            <a:pPr indent="0" lvl="0" marL="0" rtl="0" algn="l">
              <a:spcBef>
                <a:spcPts val="360"/>
              </a:spcBef>
              <a:spcAft>
                <a:spcPts val="0"/>
              </a:spcAft>
              <a:buNone/>
            </a:pPr>
            <a:r>
              <a:rPr lang="en-US" sz="1800">
                <a:solidFill>
                  <a:schemeClr val="dk1"/>
                </a:solidFill>
              </a:rPr>
              <a:t>“Blocking” is a fancy word that describes </a:t>
            </a:r>
            <a:r>
              <a:rPr b="1" lang="en-US" sz="1800">
                <a:solidFill>
                  <a:schemeClr val="dk1"/>
                </a:solidFill>
              </a:rPr>
              <a:t>WHERE </a:t>
            </a:r>
            <a:r>
              <a:rPr lang="en-US" sz="1800">
                <a:solidFill>
                  <a:schemeClr val="dk1"/>
                </a:solidFill>
              </a:rPr>
              <a:t>you go onstage and </a:t>
            </a:r>
            <a:r>
              <a:rPr b="1" lang="en-US" sz="1800">
                <a:solidFill>
                  <a:schemeClr val="dk1"/>
                </a:solidFill>
              </a:rPr>
              <a:t>WHEN </a:t>
            </a:r>
            <a:r>
              <a:rPr lang="en-US" sz="1800">
                <a:solidFill>
                  <a:schemeClr val="dk1"/>
                </a:solidFill>
              </a:rPr>
              <a:t>to</a:t>
            </a:r>
            <a:r>
              <a:rPr lang="en-US" sz="1800">
                <a:solidFill>
                  <a:schemeClr val="dk1"/>
                </a:solidFill>
              </a:rPr>
              <a:t> go there. During each blocking rehearsal we’ll look at a new scene and teach you where to go.</a:t>
            </a:r>
            <a:endParaRPr sz="1800">
              <a:solidFill>
                <a:schemeClr val="dk1"/>
              </a:solidFill>
            </a:endParaRPr>
          </a:p>
          <a:p>
            <a:pPr indent="0" lvl="0" marL="0" rtl="0" algn="l">
              <a:spcBef>
                <a:spcPts val="360"/>
              </a:spcBef>
              <a:spcAft>
                <a:spcPts val="0"/>
              </a:spcAft>
              <a:buNone/>
            </a:pPr>
            <a:r>
              <a:t/>
            </a:r>
            <a:endParaRPr sz="1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392b21ddca1_0_7"/>
          <p:cNvSpPr txBox="1"/>
          <p:nvPr>
            <p:ph idx="1" type="body"/>
          </p:nvPr>
        </p:nvSpPr>
        <p:spPr>
          <a:xfrm>
            <a:off x="581200" y="5260124"/>
            <a:ext cx="11029500" cy="13482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Clr>
                <a:schemeClr val="dk1"/>
              </a:buClr>
              <a:buSzPts val="852"/>
              <a:buFont typeface="Arial"/>
              <a:buNone/>
            </a:pPr>
            <a:r>
              <a:rPr lang="en-US" sz="1895">
                <a:solidFill>
                  <a:schemeClr val="dk1"/>
                </a:solidFill>
              </a:rPr>
              <a:t>When we’re blocking, it’s a good idea to have a pencil with you and write down where you to move. For example, if the lines above were my dialogue and the director told me to “walk downstage right” when I say the line “her wings are creased,” I would make a note with an arrow like you see in the picture above.</a:t>
            </a:r>
            <a:endParaRPr sz="1895">
              <a:solidFill>
                <a:schemeClr val="dk1"/>
              </a:solidFill>
            </a:endParaRPr>
          </a:p>
          <a:p>
            <a:pPr indent="0" lvl="0" marL="0" rtl="0" algn="l">
              <a:lnSpc>
                <a:spcPct val="100000"/>
              </a:lnSpc>
              <a:spcBef>
                <a:spcPts val="320"/>
              </a:spcBef>
              <a:spcAft>
                <a:spcPts val="0"/>
              </a:spcAft>
              <a:buSzPts val="852"/>
              <a:buNone/>
            </a:pPr>
            <a:r>
              <a:t/>
            </a:r>
            <a:endParaRPr sz="1240"/>
          </a:p>
        </p:txBody>
      </p:sp>
      <p:pic>
        <p:nvPicPr>
          <p:cNvPr id="208" name="Google Shape;208;g392b21ddca1_0_7" title="walk downstage right.png"/>
          <p:cNvPicPr preferRelativeResize="0"/>
          <p:nvPr/>
        </p:nvPicPr>
        <p:blipFill rotWithShape="1">
          <a:blip r:embed="rId3">
            <a:alphaModFix/>
          </a:blip>
          <a:srcRect b="46687" l="0" r="-725" t="10791"/>
          <a:stretch/>
        </p:blipFill>
        <p:spPr>
          <a:xfrm>
            <a:off x="302200" y="1181849"/>
            <a:ext cx="11566126" cy="3662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
          <p:cNvSpPr txBox="1"/>
          <p:nvPr>
            <p:ph type="title"/>
          </p:nvPr>
        </p:nvSpPr>
        <p:spPr>
          <a:xfrm>
            <a:off x="581193" y="729658"/>
            <a:ext cx="11029500" cy="988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F3F3F"/>
              </a:buClr>
              <a:buSzPts val="4400"/>
              <a:buFont typeface="Open Sans"/>
              <a:buNone/>
            </a:pPr>
            <a:r>
              <a:rPr lang="en-US"/>
              <a:t>Stage Directions</a:t>
            </a:r>
            <a:endParaRPr/>
          </a:p>
        </p:txBody>
      </p:sp>
      <p:sp>
        <p:nvSpPr>
          <p:cNvPr id="214" name="Google Shape;214;p3"/>
          <p:cNvSpPr txBox="1"/>
          <p:nvPr>
            <p:ph idx="1" type="body"/>
          </p:nvPr>
        </p:nvSpPr>
        <p:spPr>
          <a:xfrm>
            <a:off x="581200" y="1895100"/>
            <a:ext cx="5194800" cy="4047300"/>
          </a:xfrm>
          <a:prstGeom prst="rect">
            <a:avLst/>
          </a:prstGeom>
          <a:noFill/>
          <a:ln>
            <a:noFill/>
          </a:ln>
        </p:spPr>
        <p:txBody>
          <a:bodyPr anchorCtr="0" anchor="ctr" bIns="45700" lIns="91425" spcFirstLastPara="1" rIns="91425" wrap="square" tIns="45700">
            <a:normAutofit/>
          </a:bodyPr>
          <a:lstStyle/>
          <a:p>
            <a:pPr indent="-218370" lvl="0" marL="306000" rtl="0" algn="l">
              <a:lnSpc>
                <a:spcPct val="120000"/>
              </a:lnSpc>
              <a:spcBef>
                <a:spcPts val="0"/>
              </a:spcBef>
              <a:spcAft>
                <a:spcPts val="0"/>
              </a:spcAft>
              <a:buSzPts val="1380"/>
              <a:buNone/>
            </a:pPr>
            <a:r>
              <a:rPr lang="en-US">
                <a:solidFill>
                  <a:schemeClr val="dk1"/>
                </a:solidFill>
              </a:rPr>
              <a:t>But what does “stage left” or “downstage” mean? Here are explanations to accompany the picture on the right:</a:t>
            </a:r>
            <a:endParaRPr>
              <a:solidFill>
                <a:schemeClr val="dk1"/>
              </a:solidFill>
            </a:endParaRPr>
          </a:p>
          <a:p>
            <a:pPr indent="-333756" lvl="0" marL="457200" rtl="0" algn="l">
              <a:lnSpc>
                <a:spcPct val="120000"/>
              </a:lnSpc>
              <a:spcBef>
                <a:spcPts val="0"/>
              </a:spcBef>
              <a:spcAft>
                <a:spcPts val="0"/>
              </a:spcAft>
              <a:buClr>
                <a:schemeClr val="dk1"/>
              </a:buClr>
              <a:buSzPts val="1656"/>
              <a:buChar char="◼"/>
            </a:pPr>
            <a:r>
              <a:rPr lang="en-US">
                <a:solidFill>
                  <a:schemeClr val="dk1"/>
                </a:solidFill>
              </a:rPr>
              <a:t>Stage left is the left side of the stage </a:t>
            </a:r>
            <a:r>
              <a:rPr i="1" lang="en-US">
                <a:solidFill>
                  <a:schemeClr val="dk1"/>
                </a:solidFill>
              </a:rPr>
              <a:t>when you are looking out at the audience</a:t>
            </a:r>
            <a:endParaRPr i="1">
              <a:solidFill>
                <a:schemeClr val="dk1"/>
              </a:solidFill>
            </a:endParaRPr>
          </a:p>
          <a:p>
            <a:pPr indent="-333756" lvl="0" marL="457200" rtl="0" algn="l">
              <a:spcBef>
                <a:spcPts val="0"/>
              </a:spcBef>
              <a:spcAft>
                <a:spcPts val="0"/>
              </a:spcAft>
              <a:buClr>
                <a:schemeClr val="dk1"/>
              </a:buClr>
              <a:buSzPts val="1656"/>
              <a:buChar char="◼"/>
            </a:pPr>
            <a:r>
              <a:rPr lang="en-US">
                <a:solidFill>
                  <a:schemeClr val="dk1"/>
                </a:solidFill>
              </a:rPr>
              <a:t>Stage right is the right side of the stage </a:t>
            </a:r>
            <a:r>
              <a:rPr i="1" lang="en-US">
                <a:solidFill>
                  <a:schemeClr val="dk1"/>
                </a:solidFill>
              </a:rPr>
              <a:t>when you are looking out at the audience</a:t>
            </a:r>
            <a:endParaRPr i="1">
              <a:solidFill>
                <a:schemeClr val="dk1"/>
              </a:solidFill>
            </a:endParaRPr>
          </a:p>
          <a:p>
            <a:pPr indent="-333756" lvl="0" marL="457200" rtl="0" algn="l">
              <a:spcBef>
                <a:spcPts val="0"/>
              </a:spcBef>
              <a:spcAft>
                <a:spcPts val="0"/>
              </a:spcAft>
              <a:buClr>
                <a:schemeClr val="dk1"/>
              </a:buClr>
              <a:buSzPts val="1656"/>
              <a:buChar char="◼"/>
            </a:pPr>
            <a:r>
              <a:rPr lang="en-US">
                <a:solidFill>
                  <a:schemeClr val="dk1"/>
                </a:solidFill>
              </a:rPr>
              <a:t>Upstage is the front of the stage, closest to the audience</a:t>
            </a:r>
            <a:endParaRPr i="1">
              <a:solidFill>
                <a:schemeClr val="dk1"/>
              </a:solidFill>
            </a:endParaRPr>
          </a:p>
          <a:p>
            <a:pPr indent="-333756" lvl="0" marL="457200" rtl="0" algn="l">
              <a:spcBef>
                <a:spcPts val="0"/>
              </a:spcBef>
              <a:spcAft>
                <a:spcPts val="0"/>
              </a:spcAft>
              <a:buClr>
                <a:schemeClr val="dk1"/>
              </a:buClr>
              <a:buSzPts val="1656"/>
              <a:buChar char="◼"/>
            </a:pPr>
            <a:r>
              <a:rPr lang="en-US">
                <a:solidFill>
                  <a:schemeClr val="dk1"/>
                </a:solidFill>
              </a:rPr>
              <a:t>Downstage is the back of the stage, furthest away from the audience.</a:t>
            </a:r>
            <a:endParaRPr>
              <a:solidFill>
                <a:schemeClr val="dk1"/>
              </a:solidFill>
            </a:endParaRPr>
          </a:p>
          <a:p>
            <a:pPr indent="0" lvl="0" marL="0" rtl="0" algn="l">
              <a:spcBef>
                <a:spcPts val="0"/>
              </a:spcBef>
              <a:spcAft>
                <a:spcPts val="0"/>
              </a:spcAft>
              <a:buNone/>
            </a:pPr>
            <a:r>
              <a:rPr lang="en-US">
                <a:solidFill>
                  <a:schemeClr val="dk1"/>
                </a:solidFill>
              </a:rPr>
              <a:t>These are labeled on our stage, and we’ll play a game on the first day of blocking to see what we remember!!</a:t>
            </a:r>
            <a:endParaRPr>
              <a:solidFill>
                <a:schemeClr val="dk1"/>
              </a:solidFill>
            </a:endParaRPr>
          </a:p>
        </p:txBody>
      </p:sp>
      <p:pic>
        <p:nvPicPr>
          <p:cNvPr id="215" name="Google Shape;215;p3" title="walk downstage right (1).png"/>
          <p:cNvPicPr preferRelativeResize="0"/>
          <p:nvPr/>
        </p:nvPicPr>
        <p:blipFill rotWithShape="1">
          <a:blip r:embed="rId3">
            <a:alphaModFix/>
          </a:blip>
          <a:srcRect b="9065" l="19448" r="20839" t="10497"/>
          <a:stretch/>
        </p:blipFill>
        <p:spPr>
          <a:xfrm>
            <a:off x="5959932" y="729650"/>
            <a:ext cx="5650770" cy="5708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3bdf1612353_0_0"/>
          <p:cNvSpPr txBox="1"/>
          <p:nvPr>
            <p:ph type="title"/>
          </p:nvPr>
        </p:nvSpPr>
        <p:spPr>
          <a:xfrm>
            <a:off x="581192" y="702156"/>
            <a:ext cx="11029500" cy="11886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t>Bonus Idea - Simon Says: Stage Direction Edition!</a:t>
            </a:r>
            <a:endParaRPr/>
          </a:p>
        </p:txBody>
      </p:sp>
      <p:sp>
        <p:nvSpPr>
          <p:cNvPr id="221" name="Google Shape;221;g3bdf1612353_0_0"/>
          <p:cNvSpPr txBox="1"/>
          <p:nvPr>
            <p:ph idx="1" type="body"/>
          </p:nvPr>
        </p:nvSpPr>
        <p:spPr>
          <a:xfrm>
            <a:off x="581192" y="2340864"/>
            <a:ext cx="11029500" cy="3634500"/>
          </a:xfrm>
          <a:prstGeom prst="rect">
            <a:avLst/>
          </a:prstGeom>
        </p:spPr>
        <p:txBody>
          <a:bodyPr anchorCtr="0" anchor="ctr" bIns="45700" lIns="91425" spcFirstLastPara="1" rIns="91425" wrap="square" tIns="45700">
            <a:normAutofit/>
          </a:bodyPr>
          <a:lstStyle/>
          <a:p>
            <a:pPr indent="0" lvl="0" marL="0" rtl="0" algn="l">
              <a:lnSpc>
                <a:spcPct val="100000"/>
              </a:lnSpc>
              <a:spcBef>
                <a:spcPts val="120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It’s the classic game “Simon Says,” but use stage directions. Try calling commands such as Simon Says...</a:t>
            </a:r>
            <a:endParaRPr sz="1800">
              <a:solidFill>
                <a:schemeClr val="dk1"/>
              </a:solidFill>
              <a:latin typeface="Times New Roman"/>
              <a:ea typeface="Times New Roman"/>
              <a:cs typeface="Times New Roman"/>
              <a:sym typeface="Times New Roman"/>
            </a:endParaRPr>
          </a:p>
          <a:p>
            <a:pPr indent="-342900" lvl="0" marL="457200" rtl="0" algn="l">
              <a:lnSpc>
                <a:spcPct val="100000"/>
              </a:lnSpc>
              <a:spcBef>
                <a:spcPts val="120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Walk stage left.</a:t>
            </a:r>
            <a:endParaRPr sz="1800">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Hop upstage.</a:t>
            </a:r>
            <a:endParaRPr sz="1800">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Face center stage. Now lift your upstage hand.</a:t>
            </a:r>
            <a:endParaRPr sz="180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n-US" sz="1800">
                <a:solidFill>
                  <a:schemeClr val="dk1"/>
                </a:solidFill>
                <a:latin typeface="Times New Roman"/>
                <a:ea typeface="Times New Roman"/>
                <a:cs typeface="Times New Roman"/>
                <a:sym typeface="Times New Roman"/>
              </a:rPr>
              <a:t>Start with posters labeling each part of the stage, and try covering them up the further you get into the rehearsal process.</a:t>
            </a:r>
            <a:endParaRPr sz="180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t/>
            </a:r>
            <a:endParaRPr sz="180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120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a:t>
            </a:r>
            <a:r>
              <a:rPr lang="en-US" sz="1800">
                <a:solidFill>
                  <a:schemeClr val="dk1"/>
                </a:solidFill>
                <a:latin typeface="Times New Roman"/>
                <a:ea typeface="Times New Roman"/>
                <a:cs typeface="Times New Roman"/>
                <a:sym typeface="Times New Roman"/>
              </a:rPr>
              <a:t>Delete this slide before presenting, but use it as a warmup!</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932ee4d2dd_0_90"/>
          <p:cNvSpPr txBox="1"/>
          <p:nvPr>
            <p:ph type="title"/>
          </p:nvPr>
        </p:nvSpPr>
        <p:spPr>
          <a:xfrm>
            <a:off x="581192" y="702156"/>
            <a:ext cx="11029500" cy="11886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t>What else should I know about blocking rehearsal?</a:t>
            </a:r>
            <a:endParaRPr/>
          </a:p>
        </p:txBody>
      </p:sp>
      <p:sp>
        <p:nvSpPr>
          <p:cNvPr id="227" name="Google Shape;227;g3932ee4d2dd_0_90"/>
          <p:cNvSpPr txBox="1"/>
          <p:nvPr>
            <p:ph idx="1" type="body"/>
          </p:nvPr>
        </p:nvSpPr>
        <p:spPr>
          <a:xfrm>
            <a:off x="581200" y="2340878"/>
            <a:ext cx="11029500" cy="3795300"/>
          </a:xfrm>
          <a:prstGeom prst="rect">
            <a:avLst/>
          </a:prstGeom>
        </p:spPr>
        <p:txBody>
          <a:bodyPr anchorCtr="0" anchor="ctr" bIns="45700" lIns="91425" spcFirstLastPara="1" rIns="91425" wrap="square" tIns="45700">
            <a:normAutofit lnSpcReduction="10000"/>
          </a:bodyPr>
          <a:lstStyle/>
          <a:p>
            <a:pPr indent="-342900" lvl="0" marL="457200" rtl="0" algn="l">
              <a:spcBef>
                <a:spcPts val="360"/>
              </a:spcBef>
              <a:spcAft>
                <a:spcPts val="0"/>
              </a:spcAft>
              <a:buClr>
                <a:schemeClr val="dk1"/>
              </a:buClr>
              <a:buSzPts val="1800"/>
              <a:buFont typeface="Open Sans"/>
              <a:buChar char="◼"/>
            </a:pPr>
            <a:r>
              <a:rPr lang="en-US" sz="1800">
                <a:solidFill>
                  <a:schemeClr val="dk1"/>
                </a:solidFill>
              </a:rPr>
              <a:t>We very likely won’t go from beginning to end - instead, we’ll bounce around from scene to scene throughout the show. Pay attention to what scene/page number we’re doing - I’ll be sure to say it before we start! If we’re not working in order, there’s probably a good reason for it. If I forget to tell you, or you’re interested to know, just ask!</a:t>
            </a:r>
            <a:endParaRPr sz="1800">
              <a:solidFill>
                <a:schemeClr val="dk1"/>
              </a:solidFill>
            </a:endParaRPr>
          </a:p>
          <a:p>
            <a:pPr indent="-342900" lvl="0" marL="457200" rtl="0" algn="l">
              <a:spcBef>
                <a:spcPts val="0"/>
              </a:spcBef>
              <a:spcAft>
                <a:spcPts val="0"/>
              </a:spcAft>
              <a:buClr>
                <a:schemeClr val="dk1"/>
              </a:buClr>
              <a:buSzPts val="1800"/>
              <a:buFont typeface="Open Sans"/>
              <a:buChar char="◼"/>
            </a:pPr>
            <a:r>
              <a:rPr lang="en-US" sz="1800">
                <a:solidFill>
                  <a:schemeClr val="dk1"/>
                </a:solidFill>
              </a:rPr>
              <a:t>Blocking rehearsals can involve a lot of sitting when you’re not in a scene we’re working on, and a lot of stopping and starting. There are a lot of you and you’re not always performing in the same parts! Sometimes I’ll need to focus on a single person’s or small group’s scene that doesn’t include you. It’s important to be patient, and don’t be afraid to ask for a break if you need one.</a:t>
            </a:r>
            <a:endParaRPr sz="1800">
              <a:solidFill>
                <a:schemeClr val="dk1"/>
              </a:solidFill>
            </a:endParaRPr>
          </a:p>
          <a:p>
            <a:pPr indent="-342900" lvl="0" marL="457200" rtl="0" algn="l">
              <a:spcBef>
                <a:spcPts val="0"/>
              </a:spcBef>
              <a:spcAft>
                <a:spcPts val="0"/>
              </a:spcAft>
              <a:buClr>
                <a:schemeClr val="dk1"/>
              </a:buClr>
              <a:buSzPts val="1800"/>
              <a:buFont typeface="Open Sans"/>
              <a:buChar char="◼"/>
            </a:pPr>
            <a:r>
              <a:rPr lang="en-US" sz="1800">
                <a:solidFill>
                  <a:schemeClr val="dk1"/>
                </a:solidFill>
              </a:rPr>
              <a:t>By the end of the rehearsal, you should be more comfortable with the scenes we learned, but they probably won’t be perfect! I recommend you practice them at home. Find a friend or family member to practice your lines with, and even act out the scene. If you have questions while you’re practicing, write them down or send me an email.</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932ee4d2dd_0_270"/>
          <p:cNvSpPr txBox="1"/>
          <p:nvPr>
            <p:ph type="title"/>
          </p:nvPr>
        </p:nvSpPr>
        <p:spPr>
          <a:xfrm>
            <a:off x="581192" y="702156"/>
            <a:ext cx="11029500" cy="11886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t>What is the best way to prepare for a blocking rehearsal?</a:t>
            </a:r>
            <a:endParaRPr/>
          </a:p>
        </p:txBody>
      </p:sp>
      <p:sp>
        <p:nvSpPr>
          <p:cNvPr id="233" name="Google Shape;233;g3932ee4d2dd_0_270"/>
          <p:cNvSpPr txBox="1"/>
          <p:nvPr>
            <p:ph idx="1" type="body"/>
          </p:nvPr>
        </p:nvSpPr>
        <p:spPr>
          <a:xfrm>
            <a:off x="581200" y="2340876"/>
            <a:ext cx="11029500" cy="2196600"/>
          </a:xfrm>
          <a:prstGeom prst="rect">
            <a:avLst/>
          </a:prstGeom>
        </p:spPr>
        <p:txBody>
          <a:bodyPr anchorCtr="0" anchor="ctr" bIns="45700" lIns="91425" spcFirstLastPara="1" rIns="91425" wrap="square" tIns="45700">
            <a:normAutofit/>
          </a:bodyPr>
          <a:lstStyle/>
          <a:p>
            <a:pPr indent="0" lvl="0" marL="0" rtl="0" algn="l">
              <a:spcBef>
                <a:spcPts val="360"/>
              </a:spcBef>
              <a:spcAft>
                <a:spcPts val="0"/>
              </a:spcAft>
              <a:buNone/>
            </a:pPr>
            <a:r>
              <a:rPr lang="en-US" sz="1800">
                <a:solidFill>
                  <a:schemeClr val="dk1"/>
                </a:solidFill>
              </a:rPr>
              <a:t>I will let you know in advance what new scenes we’ll be working on before each blocking rehearsal. To feel prepared, here are some things you can do ahead of time:</a:t>
            </a:r>
            <a:endParaRPr sz="1800">
              <a:solidFill>
                <a:schemeClr val="dk1"/>
              </a:solidFill>
            </a:endParaRPr>
          </a:p>
          <a:p>
            <a:pPr indent="-342900" lvl="0" marL="457200" rtl="0" algn="l">
              <a:spcBef>
                <a:spcPts val="600"/>
              </a:spcBef>
              <a:spcAft>
                <a:spcPts val="0"/>
              </a:spcAft>
              <a:buClr>
                <a:schemeClr val="dk1"/>
              </a:buClr>
              <a:buSzPts val="1800"/>
              <a:buChar char="◼"/>
            </a:pPr>
            <a:r>
              <a:rPr lang="en-US" sz="1800">
                <a:solidFill>
                  <a:schemeClr val="dk1"/>
                </a:solidFill>
              </a:rPr>
              <a:t>Read the scene ahead of time so you know what’s happening in the scene.</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Read through your lines in your script out loud. Practice them with a friend!</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Bring a pencil! You’ll need to write things down, like where you’re moving on stage and who you’re standing with.</a:t>
            </a:r>
            <a:endParaRPr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DividendVTI">
  <a:themeElements>
    <a:clrScheme name="DividendVTI">
      <a:dk1>
        <a:srgbClr val="000000"/>
      </a:dk1>
      <a:lt1>
        <a:srgbClr val="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videndVTI">
  <a:themeElements>
    <a:clrScheme name="DividendVTI">
      <a:dk1>
        <a:srgbClr val="000000"/>
      </a:dk1>
      <a:lt1>
        <a:srgbClr val="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2025-08-28T21:08:53Z</dcterms:created>
  <dc:creator>David Sheehy</dc:creator>
</cp:coreProperties>
</file>