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Lst>
  <p:sldSz cy="6858000" cx="12192000"/>
  <p:notesSz cx="6858000" cy="9144000"/>
  <p:embeddedFontLst>
    <p:embeddedFont>
      <p:font typeface="Lustria"/>
      <p:regular r:id="rId23"/>
    </p:embeddedFont>
    <p:embeddedFont>
      <p:font typeface="Open Sans"/>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8" roundtripDataSignature="AMtx7mjTC6JyhO90H5S6fkamWtAJXWPwI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font" Target="fonts/OpenSans-regular.fntdata"/><Relationship Id="rId23" Type="http://schemas.openxmlformats.org/officeDocument/2006/relationships/font" Target="fonts/Lustria-regular.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font" Target="fonts/OpenSans-italic.fntdata"/><Relationship Id="rId25" Type="http://schemas.openxmlformats.org/officeDocument/2006/relationships/font" Target="fonts/OpenSans-bold.fntdata"/><Relationship Id="rId28" Type="http://customschemas.google.com/relationships/presentationmetadata" Target="metadata"/><Relationship Id="rId27" Type="http://schemas.openxmlformats.org/officeDocument/2006/relationships/font" Target="fonts/OpenSans-boldItalic.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3bdf27c0642_0_0:notes"/>
          <p:cNvSpPr txBox="1"/>
          <p:nvPr>
            <p:ph idx="1" type="body"/>
          </p:nvPr>
        </p:nvSpPr>
        <p:spPr>
          <a:xfrm>
            <a:off x="685800" y="4400550"/>
            <a:ext cx="5486400" cy="3600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g3bdf27c0642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392b1d98300_0_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54" name="Google Shape;154;g392b1d98300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392b1d98300_0_1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392b1d98300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392b1d98300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g392b1d98300_0_1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392b1d98300_0_2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392b1d98300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392b1d98300_0_3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392b1d98300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392b1d98300_0_4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392b1d98300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g392b1d98300_0_4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95" name="Google Shape;195;g392b1d98300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g392b1d98300_0_7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02" name="Google Shape;202;g392b1d98300_0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g392b1d98300_0_8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09" name="Google Shape;209;g392b1d98300_0_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392b1d98300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g392b1d98300_0_5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392b1d98300_0_2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392b1d98300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92b1d98300_0_6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392b1d98300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3bdf1558f8d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3bdf1558f8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392b1d98300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g392b1d98300_0_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4" name="Shape 14"/>
        <p:cNvGrpSpPr/>
        <p:nvPr/>
      </p:nvGrpSpPr>
      <p:grpSpPr>
        <a:xfrm>
          <a:off x="0" y="0"/>
          <a:ext cx="0" cy="0"/>
          <a:chOff x="0" y="0"/>
          <a:chExt cx="0" cy="0"/>
        </a:xfrm>
      </p:grpSpPr>
      <p:sp>
        <p:nvSpPr>
          <p:cNvPr id="15" name="Google Shape;15;p5"/>
          <p:cNvSpPr txBox="1"/>
          <p:nvPr>
            <p:ph type="title"/>
          </p:nvPr>
        </p:nvSpPr>
        <p:spPr>
          <a:xfrm>
            <a:off x="581192" y="702156"/>
            <a:ext cx="11029616" cy="118872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3F3F3F"/>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5"/>
          <p:cNvSpPr txBox="1"/>
          <p:nvPr>
            <p:ph idx="1" type="body"/>
          </p:nvPr>
        </p:nvSpPr>
        <p:spPr>
          <a:xfrm>
            <a:off x="581192" y="2340864"/>
            <a:ext cx="11029615" cy="3634486"/>
          </a:xfrm>
          <a:prstGeom prst="rect">
            <a:avLst/>
          </a:prstGeom>
          <a:noFill/>
          <a:ln>
            <a:noFill/>
          </a:ln>
        </p:spPr>
        <p:txBody>
          <a:bodyPr anchorCtr="0" anchor="ctr" bIns="45700" lIns="91425" spcFirstLastPara="1" rIns="91425" wrap="square" tIns="45700">
            <a:normAutofit/>
          </a:bodyPr>
          <a:lstStyle>
            <a:lvl1pPr indent="-333756" lvl="0" marL="457200" algn="l">
              <a:lnSpc>
                <a:spcPct val="120000"/>
              </a:lnSpc>
              <a:spcBef>
                <a:spcPts val="360"/>
              </a:spcBef>
              <a:spcAft>
                <a:spcPts val="0"/>
              </a:spcAft>
              <a:buSzPts val="1656"/>
              <a:buChar char="◼"/>
              <a:defRPr/>
            </a:lvl1pPr>
            <a:lvl2pPr indent="-333756" lvl="1" marL="914400" algn="l">
              <a:lnSpc>
                <a:spcPct val="120000"/>
              </a:lnSpc>
              <a:spcBef>
                <a:spcPts val="600"/>
              </a:spcBef>
              <a:spcAft>
                <a:spcPts val="0"/>
              </a:spcAft>
              <a:buSzPts val="1656"/>
              <a:buChar char="◼"/>
              <a:defRPr/>
            </a:lvl2pPr>
            <a:lvl3pPr indent="-333756" lvl="2" marL="1371600" algn="l">
              <a:lnSpc>
                <a:spcPct val="120000"/>
              </a:lnSpc>
              <a:spcBef>
                <a:spcPts val="600"/>
              </a:spcBef>
              <a:spcAft>
                <a:spcPts val="0"/>
              </a:spcAft>
              <a:buSzPts val="1656"/>
              <a:buChar char="◼"/>
              <a:defRPr/>
            </a:lvl3pPr>
            <a:lvl4pPr indent="-333756" lvl="3" marL="1828800" algn="l">
              <a:lnSpc>
                <a:spcPct val="120000"/>
              </a:lnSpc>
              <a:spcBef>
                <a:spcPts val="600"/>
              </a:spcBef>
              <a:spcAft>
                <a:spcPts val="0"/>
              </a:spcAft>
              <a:buSzPts val="1656"/>
              <a:buChar char="◼"/>
              <a:defRPr/>
            </a:lvl4pPr>
            <a:lvl5pPr indent="-333756" lvl="4" marL="2286000" algn="l">
              <a:lnSpc>
                <a:spcPct val="120000"/>
              </a:lnSpc>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17" name="Google Shape;17;p5"/>
          <p:cNvSpPr txBox="1"/>
          <p:nvPr>
            <p:ph idx="10" type="dt"/>
          </p:nvPr>
        </p:nvSpPr>
        <p:spPr>
          <a:xfrm>
            <a:off x="7605951" y="6423914"/>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5"/>
          <p:cNvSpPr txBox="1"/>
          <p:nvPr>
            <p:ph idx="11" type="ftr"/>
          </p:nvPr>
        </p:nvSpPr>
        <p:spPr>
          <a:xfrm>
            <a:off x="581192" y="6423914"/>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5"/>
          <p:cNvSpPr txBox="1"/>
          <p:nvPr>
            <p:ph idx="12" type="sldNum"/>
          </p:nvPr>
        </p:nvSpPr>
        <p:spPr>
          <a:xfrm>
            <a:off x="10558300" y="6423914"/>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4" name="Shape 74"/>
        <p:cNvGrpSpPr/>
        <p:nvPr/>
      </p:nvGrpSpPr>
      <p:grpSpPr>
        <a:xfrm>
          <a:off x="0" y="0"/>
          <a:ext cx="0" cy="0"/>
          <a:chOff x="0" y="0"/>
          <a:chExt cx="0" cy="0"/>
        </a:xfrm>
      </p:grpSpPr>
      <p:sp>
        <p:nvSpPr>
          <p:cNvPr id="75" name="Google Shape;75;p14"/>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3F3F3F"/>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4"/>
          <p:cNvSpPr txBox="1"/>
          <p:nvPr>
            <p:ph idx="1" type="body"/>
          </p:nvPr>
        </p:nvSpPr>
        <p:spPr>
          <a:xfrm rot="5400000">
            <a:off x="4269977" y="-1352782"/>
            <a:ext cx="3652047" cy="11029616"/>
          </a:xfrm>
          <a:prstGeom prst="rect">
            <a:avLst/>
          </a:prstGeom>
          <a:noFill/>
          <a:ln>
            <a:noFill/>
          </a:ln>
        </p:spPr>
        <p:txBody>
          <a:bodyPr anchorCtr="0" anchor="t" bIns="45700" lIns="91425" spcFirstLastPara="1" rIns="91425" wrap="square" tIns="45700">
            <a:normAutofit/>
          </a:bodyPr>
          <a:lstStyle>
            <a:lvl1pPr indent="-316230" lvl="0" marL="457200" algn="l">
              <a:lnSpc>
                <a:spcPct val="120000"/>
              </a:lnSpc>
              <a:spcBef>
                <a:spcPts val="300"/>
              </a:spcBef>
              <a:spcAft>
                <a:spcPts val="0"/>
              </a:spcAft>
              <a:buSzPts val="1380"/>
              <a:buChar char="◼"/>
              <a:defRPr/>
            </a:lvl1pPr>
            <a:lvl2pPr indent="-304546" lvl="1" marL="914400" algn="l">
              <a:lnSpc>
                <a:spcPct val="120000"/>
              </a:lnSpc>
              <a:spcBef>
                <a:spcPts val="600"/>
              </a:spcBef>
              <a:spcAft>
                <a:spcPts val="0"/>
              </a:spcAft>
              <a:buSzPts val="1196"/>
              <a:buChar char="◼"/>
              <a:defRPr/>
            </a:lvl2pPr>
            <a:lvl3pPr indent="-298703" lvl="2" marL="1371600" algn="l">
              <a:lnSpc>
                <a:spcPct val="120000"/>
              </a:lnSpc>
              <a:spcBef>
                <a:spcPts val="600"/>
              </a:spcBef>
              <a:spcAft>
                <a:spcPts val="0"/>
              </a:spcAft>
              <a:buSzPts val="1104"/>
              <a:buChar char="◼"/>
              <a:defRPr/>
            </a:lvl3pPr>
            <a:lvl4pPr indent="-292861" lvl="3" marL="1828800" algn="l">
              <a:lnSpc>
                <a:spcPct val="120000"/>
              </a:lnSpc>
              <a:spcBef>
                <a:spcPts val="600"/>
              </a:spcBef>
              <a:spcAft>
                <a:spcPts val="0"/>
              </a:spcAft>
              <a:buSzPts val="1012"/>
              <a:buChar char="◼"/>
              <a:defRPr/>
            </a:lvl4pPr>
            <a:lvl5pPr indent="-292861" lvl="4" marL="2286000" algn="l">
              <a:lnSpc>
                <a:spcPct val="120000"/>
              </a:lnSpc>
              <a:spcBef>
                <a:spcPts val="600"/>
              </a:spcBef>
              <a:spcAft>
                <a:spcPts val="0"/>
              </a:spcAft>
              <a:buSzPts val="1012"/>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77" name="Google Shape;77;p14"/>
          <p:cNvSpPr txBox="1"/>
          <p:nvPr>
            <p:ph idx="10" type="dt"/>
          </p:nvPr>
        </p:nvSpPr>
        <p:spPr>
          <a:xfrm>
            <a:off x="7605951" y="6423914"/>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4"/>
          <p:cNvSpPr txBox="1"/>
          <p:nvPr>
            <p:ph idx="11" type="ftr"/>
          </p:nvPr>
        </p:nvSpPr>
        <p:spPr>
          <a:xfrm>
            <a:off x="581192" y="6423914"/>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4"/>
          <p:cNvSpPr txBox="1"/>
          <p:nvPr>
            <p:ph idx="12" type="sldNum"/>
          </p:nvPr>
        </p:nvSpPr>
        <p:spPr>
          <a:xfrm>
            <a:off x="10558300" y="6423914"/>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showMasterSp="0" type="vertTitleAndTx">
  <p:cSld name="VERTICAL_TITLE_AND_VERTICAL_TEXT">
    <p:spTree>
      <p:nvGrpSpPr>
        <p:cNvPr id="80" name="Shape 80"/>
        <p:cNvGrpSpPr/>
        <p:nvPr/>
      </p:nvGrpSpPr>
      <p:grpSpPr>
        <a:xfrm>
          <a:off x="0" y="0"/>
          <a:ext cx="0" cy="0"/>
          <a:chOff x="0" y="0"/>
          <a:chExt cx="0" cy="0"/>
        </a:xfrm>
      </p:grpSpPr>
      <p:sp>
        <p:nvSpPr>
          <p:cNvPr id="81" name="Google Shape;81;p15"/>
          <p:cNvSpPr/>
          <p:nvPr/>
        </p:nvSpPr>
        <p:spPr>
          <a:xfrm>
            <a:off x="8058151" y="599725"/>
            <a:ext cx="3687316" cy="5816950"/>
          </a:xfrm>
          <a:prstGeom prst="rect">
            <a:avLst/>
          </a:prstGeom>
          <a:solidFill>
            <a:srgbClr val="46535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5"/>
          <p:cNvSpPr txBox="1"/>
          <p:nvPr>
            <p:ph type="title"/>
          </p:nvPr>
        </p:nvSpPr>
        <p:spPr>
          <a:xfrm rot="5400000">
            <a:off x="7362637" y="1705163"/>
            <a:ext cx="4807326" cy="31242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FFFFFF"/>
              </a:buClr>
              <a:buSzPts val="4400"/>
              <a:buFont typeface="Open Sans"/>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5"/>
          <p:cNvSpPr txBox="1"/>
          <p:nvPr>
            <p:ph idx="1" type="body"/>
          </p:nvPr>
        </p:nvSpPr>
        <p:spPr>
          <a:xfrm rot="5400000">
            <a:off x="1952072" y="-313549"/>
            <a:ext cx="4807326" cy="7161625"/>
          </a:xfrm>
          <a:prstGeom prst="rect">
            <a:avLst/>
          </a:prstGeom>
          <a:noFill/>
          <a:ln>
            <a:noFill/>
          </a:ln>
        </p:spPr>
        <p:txBody>
          <a:bodyPr anchorCtr="0" anchor="t" bIns="45700" lIns="91425" spcFirstLastPara="1" rIns="91425" wrap="square" tIns="45700">
            <a:normAutofit/>
          </a:bodyPr>
          <a:lstStyle>
            <a:lvl1pPr indent="-333756" lvl="0" marL="457200" algn="l">
              <a:lnSpc>
                <a:spcPct val="120000"/>
              </a:lnSpc>
              <a:spcBef>
                <a:spcPts val="360"/>
              </a:spcBef>
              <a:spcAft>
                <a:spcPts val="0"/>
              </a:spcAft>
              <a:buSzPts val="1656"/>
              <a:buChar char="◼"/>
              <a:defRPr/>
            </a:lvl1pPr>
            <a:lvl2pPr indent="-333756" lvl="1" marL="914400" algn="l">
              <a:lnSpc>
                <a:spcPct val="120000"/>
              </a:lnSpc>
              <a:spcBef>
                <a:spcPts val="600"/>
              </a:spcBef>
              <a:spcAft>
                <a:spcPts val="0"/>
              </a:spcAft>
              <a:buSzPts val="1656"/>
              <a:buChar char="◼"/>
              <a:defRPr/>
            </a:lvl2pPr>
            <a:lvl3pPr indent="-333756" lvl="2" marL="1371600" algn="l">
              <a:lnSpc>
                <a:spcPct val="120000"/>
              </a:lnSpc>
              <a:spcBef>
                <a:spcPts val="600"/>
              </a:spcBef>
              <a:spcAft>
                <a:spcPts val="0"/>
              </a:spcAft>
              <a:buSzPts val="1656"/>
              <a:buChar char="◼"/>
              <a:defRPr/>
            </a:lvl3pPr>
            <a:lvl4pPr indent="-333756" lvl="3" marL="1828800" algn="l">
              <a:lnSpc>
                <a:spcPct val="120000"/>
              </a:lnSpc>
              <a:spcBef>
                <a:spcPts val="600"/>
              </a:spcBef>
              <a:spcAft>
                <a:spcPts val="0"/>
              </a:spcAft>
              <a:buSzPts val="1656"/>
              <a:buChar char="◼"/>
              <a:defRPr/>
            </a:lvl4pPr>
            <a:lvl5pPr indent="-333756" lvl="4" marL="2286000" algn="l">
              <a:lnSpc>
                <a:spcPct val="120000"/>
              </a:lnSpc>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84" name="Google Shape;84;p15"/>
          <p:cNvSpPr/>
          <p:nvPr/>
        </p:nvSpPr>
        <p:spPr>
          <a:xfrm>
            <a:off x="446534" y="457200"/>
            <a:ext cx="3703320" cy="94997"/>
          </a:xfrm>
          <a:prstGeom prst="rect">
            <a:avLst/>
          </a:prstGeom>
          <a:solidFill>
            <a:srgbClr val="969F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15"/>
          <p:cNvSpPr/>
          <p:nvPr/>
        </p:nvSpPr>
        <p:spPr>
          <a:xfrm>
            <a:off x="8042147" y="453643"/>
            <a:ext cx="3703320" cy="98554"/>
          </a:xfrm>
          <a:prstGeom prst="rect">
            <a:avLst/>
          </a:prstGeom>
          <a:solidFill>
            <a:srgbClr val="46535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15"/>
          <p:cNvSpPr/>
          <p:nvPr/>
        </p:nvSpPr>
        <p:spPr>
          <a:xfrm>
            <a:off x="4241830" y="457200"/>
            <a:ext cx="3703320" cy="9144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5"/>
          <p:cNvSpPr txBox="1"/>
          <p:nvPr>
            <p:ph idx="10" type="dt"/>
          </p:nvPr>
        </p:nvSpPr>
        <p:spPr>
          <a:xfrm>
            <a:off x="7605951" y="6423914"/>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5"/>
          <p:cNvSpPr txBox="1"/>
          <p:nvPr>
            <p:ph idx="11" type="ftr"/>
          </p:nvPr>
        </p:nvSpPr>
        <p:spPr>
          <a:xfrm>
            <a:off x="581192" y="6423914"/>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15"/>
          <p:cNvSpPr txBox="1"/>
          <p:nvPr>
            <p:ph idx="12" type="sldNum"/>
          </p:nvPr>
        </p:nvSpPr>
        <p:spPr>
          <a:xfrm>
            <a:off x="10558300" y="6423914"/>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0" name="Shape 20"/>
        <p:cNvGrpSpPr/>
        <p:nvPr/>
      </p:nvGrpSpPr>
      <p:grpSpPr>
        <a:xfrm>
          <a:off x="0" y="0"/>
          <a:ext cx="0" cy="0"/>
          <a:chOff x="0" y="0"/>
          <a:chExt cx="0" cy="0"/>
        </a:xfrm>
      </p:grpSpPr>
      <p:sp>
        <p:nvSpPr>
          <p:cNvPr id="21" name="Google Shape;21;p6"/>
          <p:cNvSpPr/>
          <p:nvPr/>
        </p:nvSpPr>
        <p:spPr>
          <a:xfrm>
            <a:off x="446534" y="3085764"/>
            <a:ext cx="11298932" cy="3338149"/>
          </a:xfrm>
          <a:prstGeom prst="rect">
            <a:avLst/>
          </a:prstGeom>
          <a:solidFill>
            <a:srgbClr val="46535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6"/>
          <p:cNvSpPr txBox="1"/>
          <p:nvPr>
            <p:ph type="ctrTitle"/>
          </p:nvPr>
        </p:nvSpPr>
        <p:spPr>
          <a:xfrm>
            <a:off x="581191" y="1020431"/>
            <a:ext cx="10993549" cy="147501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3F3F3F"/>
              </a:buClr>
              <a:buSzPts val="3600"/>
              <a:buFont typeface="Open Sans"/>
              <a:buNone/>
              <a:defRPr sz="3600">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6"/>
          <p:cNvSpPr txBox="1"/>
          <p:nvPr>
            <p:ph idx="1" type="subTitle"/>
          </p:nvPr>
        </p:nvSpPr>
        <p:spPr>
          <a:xfrm>
            <a:off x="581194" y="2495445"/>
            <a:ext cx="10993546" cy="590321"/>
          </a:xfrm>
          <a:prstGeom prst="rect">
            <a:avLst/>
          </a:prstGeom>
          <a:noFill/>
          <a:ln>
            <a:noFill/>
          </a:ln>
        </p:spPr>
        <p:txBody>
          <a:bodyPr anchorCtr="0" anchor="t" bIns="45700" lIns="91425" spcFirstLastPara="1" rIns="91425" wrap="square" tIns="45700">
            <a:normAutofit/>
          </a:bodyPr>
          <a:lstStyle>
            <a:lvl1pPr lvl="0" algn="l">
              <a:lnSpc>
                <a:spcPct val="120000"/>
              </a:lnSpc>
              <a:spcBef>
                <a:spcPts val="320"/>
              </a:spcBef>
              <a:spcAft>
                <a:spcPts val="0"/>
              </a:spcAft>
              <a:buSzPts val="1472"/>
              <a:buNone/>
              <a:defRPr sz="1600" cap="none">
                <a:solidFill>
                  <a:schemeClr val="accent1"/>
                </a:solidFill>
              </a:defRPr>
            </a:lvl1pPr>
            <a:lvl2pPr lvl="1" algn="ctr">
              <a:lnSpc>
                <a:spcPct val="120000"/>
              </a:lnSpc>
              <a:spcBef>
                <a:spcPts val="600"/>
              </a:spcBef>
              <a:spcAft>
                <a:spcPts val="0"/>
              </a:spcAft>
              <a:buSzPts val="1196"/>
              <a:buNone/>
              <a:defRPr>
                <a:solidFill>
                  <a:srgbClr val="888888"/>
                </a:solidFill>
              </a:defRPr>
            </a:lvl2pPr>
            <a:lvl3pPr lvl="2" algn="ctr">
              <a:lnSpc>
                <a:spcPct val="120000"/>
              </a:lnSpc>
              <a:spcBef>
                <a:spcPts val="600"/>
              </a:spcBef>
              <a:spcAft>
                <a:spcPts val="0"/>
              </a:spcAft>
              <a:buSzPts val="1104"/>
              <a:buNone/>
              <a:defRPr>
                <a:solidFill>
                  <a:srgbClr val="888888"/>
                </a:solidFill>
              </a:defRPr>
            </a:lvl3pPr>
            <a:lvl4pPr lvl="3" algn="ctr">
              <a:lnSpc>
                <a:spcPct val="120000"/>
              </a:lnSpc>
              <a:spcBef>
                <a:spcPts val="600"/>
              </a:spcBef>
              <a:spcAft>
                <a:spcPts val="0"/>
              </a:spcAft>
              <a:buSzPts val="1012"/>
              <a:buNone/>
              <a:defRPr>
                <a:solidFill>
                  <a:srgbClr val="888888"/>
                </a:solidFill>
              </a:defRPr>
            </a:lvl4pPr>
            <a:lvl5pPr lvl="4" algn="ctr">
              <a:lnSpc>
                <a:spcPct val="120000"/>
              </a:lnSpc>
              <a:spcBef>
                <a:spcPts val="600"/>
              </a:spcBef>
              <a:spcAft>
                <a:spcPts val="0"/>
              </a:spcAft>
              <a:buSzPts val="1012"/>
              <a:buNone/>
              <a:defRPr>
                <a:solidFill>
                  <a:srgbClr val="888888"/>
                </a:solidFill>
              </a:defRPr>
            </a:lvl5pPr>
            <a:lvl6pPr lvl="5" algn="ctr">
              <a:spcBef>
                <a:spcPts val="600"/>
              </a:spcBef>
              <a:spcAft>
                <a:spcPts val="0"/>
              </a:spcAft>
              <a:buSzPts val="1104"/>
              <a:buNone/>
              <a:defRPr>
                <a:solidFill>
                  <a:srgbClr val="888888"/>
                </a:solidFill>
              </a:defRPr>
            </a:lvl6pPr>
            <a:lvl7pPr lvl="6" algn="ctr">
              <a:spcBef>
                <a:spcPts val="600"/>
              </a:spcBef>
              <a:spcAft>
                <a:spcPts val="0"/>
              </a:spcAft>
              <a:buSzPts val="1104"/>
              <a:buNone/>
              <a:defRPr>
                <a:solidFill>
                  <a:srgbClr val="888888"/>
                </a:solidFill>
              </a:defRPr>
            </a:lvl7pPr>
            <a:lvl8pPr lvl="7" algn="ctr">
              <a:spcBef>
                <a:spcPts val="600"/>
              </a:spcBef>
              <a:spcAft>
                <a:spcPts val="0"/>
              </a:spcAft>
              <a:buSzPts val="1104"/>
              <a:buNone/>
              <a:defRPr>
                <a:solidFill>
                  <a:srgbClr val="888888"/>
                </a:solidFill>
              </a:defRPr>
            </a:lvl8pPr>
            <a:lvl9pPr lvl="8" algn="ctr">
              <a:spcBef>
                <a:spcPts val="600"/>
              </a:spcBef>
              <a:spcAft>
                <a:spcPts val="600"/>
              </a:spcAft>
              <a:buSzPts val="1104"/>
              <a:buNone/>
              <a:defRPr>
                <a:solidFill>
                  <a:srgbClr val="888888"/>
                </a:solidFill>
              </a:defRPr>
            </a:lvl9pPr>
          </a:lstStyle>
          <a:p/>
        </p:txBody>
      </p:sp>
      <p:sp>
        <p:nvSpPr>
          <p:cNvPr id="24" name="Google Shape;24;p6"/>
          <p:cNvSpPr txBox="1"/>
          <p:nvPr>
            <p:ph idx="10" type="dt"/>
          </p:nvPr>
        </p:nvSpPr>
        <p:spPr>
          <a:xfrm>
            <a:off x="7605951" y="6423914"/>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6"/>
          <p:cNvSpPr txBox="1"/>
          <p:nvPr>
            <p:ph idx="11" type="ftr"/>
          </p:nvPr>
        </p:nvSpPr>
        <p:spPr>
          <a:xfrm>
            <a:off x="581192" y="6423914"/>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6"/>
          <p:cNvSpPr txBox="1"/>
          <p:nvPr>
            <p:ph idx="12" type="sldNum"/>
          </p:nvPr>
        </p:nvSpPr>
        <p:spPr>
          <a:xfrm>
            <a:off x="10558300" y="6423914"/>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7"/>
          <p:cNvSpPr/>
          <p:nvPr/>
        </p:nvSpPr>
        <p:spPr>
          <a:xfrm>
            <a:off x="447817" y="5141974"/>
            <a:ext cx="11290860" cy="1258827"/>
          </a:xfrm>
          <a:prstGeom prst="rect">
            <a:avLst/>
          </a:prstGeom>
          <a:solidFill>
            <a:srgbClr val="46535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7"/>
          <p:cNvSpPr txBox="1"/>
          <p:nvPr>
            <p:ph type="title"/>
          </p:nvPr>
        </p:nvSpPr>
        <p:spPr>
          <a:xfrm>
            <a:off x="581193" y="2393950"/>
            <a:ext cx="11029615" cy="214746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3F3F3F"/>
              </a:buClr>
              <a:buSzPts val="3600"/>
              <a:buFont typeface="Open Sans"/>
              <a:buNone/>
              <a:defRPr b="0" sz="3600" cap="none">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7"/>
          <p:cNvSpPr txBox="1"/>
          <p:nvPr>
            <p:ph idx="1" type="body"/>
          </p:nvPr>
        </p:nvSpPr>
        <p:spPr>
          <a:xfrm>
            <a:off x="581192" y="4541417"/>
            <a:ext cx="11029615" cy="600556"/>
          </a:xfrm>
          <a:prstGeom prst="rect">
            <a:avLst/>
          </a:prstGeom>
          <a:noFill/>
          <a:ln>
            <a:noFill/>
          </a:ln>
        </p:spPr>
        <p:txBody>
          <a:bodyPr anchorCtr="0" anchor="t" bIns="45700" lIns="91425" spcFirstLastPara="1" rIns="91425" wrap="square" tIns="45700">
            <a:normAutofit/>
          </a:bodyPr>
          <a:lstStyle>
            <a:lvl1pPr indent="-228600" lvl="0" marL="457200" algn="l">
              <a:lnSpc>
                <a:spcPct val="120000"/>
              </a:lnSpc>
              <a:spcBef>
                <a:spcPts val="360"/>
              </a:spcBef>
              <a:spcAft>
                <a:spcPts val="0"/>
              </a:spcAft>
              <a:buSzPts val="1656"/>
              <a:buNone/>
              <a:defRPr sz="1800" cap="none">
                <a:solidFill>
                  <a:schemeClr val="accent1"/>
                </a:solidFill>
              </a:defRPr>
            </a:lvl1pPr>
            <a:lvl2pPr indent="-228600" lvl="1" marL="914400" algn="l">
              <a:lnSpc>
                <a:spcPct val="120000"/>
              </a:lnSpc>
              <a:spcBef>
                <a:spcPts val="600"/>
              </a:spcBef>
              <a:spcAft>
                <a:spcPts val="0"/>
              </a:spcAft>
              <a:buSzPts val="1656"/>
              <a:buNone/>
              <a:defRPr sz="1800">
                <a:solidFill>
                  <a:srgbClr val="888888"/>
                </a:solidFill>
              </a:defRPr>
            </a:lvl2pPr>
            <a:lvl3pPr indent="-228600" lvl="2" marL="1371600" algn="l">
              <a:lnSpc>
                <a:spcPct val="120000"/>
              </a:lnSpc>
              <a:spcBef>
                <a:spcPts val="600"/>
              </a:spcBef>
              <a:spcAft>
                <a:spcPts val="0"/>
              </a:spcAft>
              <a:buSzPts val="1472"/>
              <a:buNone/>
              <a:defRPr sz="1600">
                <a:solidFill>
                  <a:srgbClr val="888888"/>
                </a:solidFill>
              </a:defRPr>
            </a:lvl3pPr>
            <a:lvl4pPr indent="-228600" lvl="3" marL="1828800" algn="l">
              <a:lnSpc>
                <a:spcPct val="120000"/>
              </a:lnSpc>
              <a:spcBef>
                <a:spcPts val="600"/>
              </a:spcBef>
              <a:spcAft>
                <a:spcPts val="0"/>
              </a:spcAft>
              <a:buSzPts val="1288"/>
              <a:buNone/>
              <a:defRPr sz="1400">
                <a:solidFill>
                  <a:srgbClr val="888888"/>
                </a:solidFill>
              </a:defRPr>
            </a:lvl4pPr>
            <a:lvl5pPr indent="-228600" lvl="4" marL="2286000" algn="l">
              <a:lnSpc>
                <a:spcPct val="120000"/>
              </a:lnSpc>
              <a:spcBef>
                <a:spcPts val="600"/>
              </a:spcBef>
              <a:spcAft>
                <a:spcPts val="0"/>
              </a:spcAft>
              <a:buSzPts val="1288"/>
              <a:buNone/>
              <a:defRPr sz="1400">
                <a:solidFill>
                  <a:srgbClr val="888888"/>
                </a:solidFill>
              </a:defRPr>
            </a:lvl5pPr>
            <a:lvl6pPr indent="-228600" lvl="5" marL="2743200" algn="l">
              <a:spcBef>
                <a:spcPts val="600"/>
              </a:spcBef>
              <a:spcAft>
                <a:spcPts val="0"/>
              </a:spcAft>
              <a:buSzPts val="1288"/>
              <a:buNone/>
              <a:defRPr sz="1400">
                <a:solidFill>
                  <a:srgbClr val="888888"/>
                </a:solidFill>
              </a:defRPr>
            </a:lvl6pPr>
            <a:lvl7pPr indent="-228600" lvl="6" marL="3200400" algn="l">
              <a:spcBef>
                <a:spcPts val="600"/>
              </a:spcBef>
              <a:spcAft>
                <a:spcPts val="0"/>
              </a:spcAft>
              <a:buSzPts val="1288"/>
              <a:buNone/>
              <a:defRPr sz="1400">
                <a:solidFill>
                  <a:srgbClr val="888888"/>
                </a:solidFill>
              </a:defRPr>
            </a:lvl7pPr>
            <a:lvl8pPr indent="-228600" lvl="7" marL="3657600" algn="l">
              <a:spcBef>
                <a:spcPts val="600"/>
              </a:spcBef>
              <a:spcAft>
                <a:spcPts val="0"/>
              </a:spcAft>
              <a:buSzPts val="1288"/>
              <a:buNone/>
              <a:defRPr sz="1400">
                <a:solidFill>
                  <a:srgbClr val="888888"/>
                </a:solidFill>
              </a:defRPr>
            </a:lvl8pPr>
            <a:lvl9pPr indent="-228600" lvl="8" marL="4114800" algn="l">
              <a:spcBef>
                <a:spcPts val="600"/>
              </a:spcBef>
              <a:spcAft>
                <a:spcPts val="600"/>
              </a:spcAft>
              <a:buSzPts val="1288"/>
              <a:buNone/>
              <a:defRPr sz="1400">
                <a:solidFill>
                  <a:srgbClr val="888888"/>
                </a:solidFill>
              </a:defRPr>
            </a:lvl9pPr>
          </a:lstStyle>
          <a:p/>
        </p:txBody>
      </p:sp>
      <p:sp>
        <p:nvSpPr>
          <p:cNvPr id="31" name="Google Shape;31;p7"/>
          <p:cNvSpPr txBox="1"/>
          <p:nvPr>
            <p:ph idx="10" type="dt"/>
          </p:nvPr>
        </p:nvSpPr>
        <p:spPr>
          <a:xfrm>
            <a:off x="7605951" y="6423914"/>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7"/>
          <p:cNvSpPr txBox="1"/>
          <p:nvPr>
            <p:ph idx="11" type="ftr"/>
          </p:nvPr>
        </p:nvSpPr>
        <p:spPr>
          <a:xfrm>
            <a:off x="581192" y="6423914"/>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7"/>
          <p:cNvSpPr txBox="1"/>
          <p:nvPr>
            <p:ph idx="12" type="sldNum"/>
          </p:nvPr>
        </p:nvSpPr>
        <p:spPr>
          <a:xfrm>
            <a:off x="10558300" y="6423914"/>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4" name="Shape 34"/>
        <p:cNvGrpSpPr/>
        <p:nvPr/>
      </p:nvGrpSpPr>
      <p:grpSpPr>
        <a:xfrm>
          <a:off x="0" y="0"/>
          <a:ext cx="0" cy="0"/>
          <a:chOff x="0" y="0"/>
          <a:chExt cx="0" cy="0"/>
        </a:xfrm>
      </p:grpSpPr>
      <p:sp>
        <p:nvSpPr>
          <p:cNvPr id="35" name="Google Shape;35;p8"/>
          <p:cNvSpPr txBox="1"/>
          <p:nvPr>
            <p:ph type="title"/>
          </p:nvPr>
        </p:nvSpPr>
        <p:spPr>
          <a:xfrm>
            <a:off x="581193" y="729658"/>
            <a:ext cx="11029616" cy="988332"/>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3F3F3F"/>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8"/>
          <p:cNvSpPr txBox="1"/>
          <p:nvPr>
            <p:ph idx="1" type="body"/>
          </p:nvPr>
        </p:nvSpPr>
        <p:spPr>
          <a:xfrm>
            <a:off x="581193" y="2228003"/>
            <a:ext cx="5194767" cy="3633047"/>
          </a:xfrm>
          <a:prstGeom prst="rect">
            <a:avLst/>
          </a:prstGeom>
          <a:noFill/>
          <a:ln>
            <a:noFill/>
          </a:ln>
        </p:spPr>
        <p:txBody>
          <a:bodyPr anchorCtr="0" anchor="ctr" bIns="45700" lIns="91425" spcFirstLastPara="1" rIns="91425" wrap="square" tIns="45700">
            <a:normAutofit/>
          </a:bodyPr>
          <a:lstStyle>
            <a:lvl1pPr indent="-333756" lvl="0" marL="457200" algn="l">
              <a:lnSpc>
                <a:spcPct val="120000"/>
              </a:lnSpc>
              <a:spcBef>
                <a:spcPts val="360"/>
              </a:spcBef>
              <a:spcAft>
                <a:spcPts val="0"/>
              </a:spcAft>
              <a:buSzPts val="1656"/>
              <a:buChar char="◼"/>
              <a:defRPr/>
            </a:lvl1pPr>
            <a:lvl2pPr indent="-333756" lvl="1" marL="914400" algn="l">
              <a:lnSpc>
                <a:spcPct val="120000"/>
              </a:lnSpc>
              <a:spcBef>
                <a:spcPts val="600"/>
              </a:spcBef>
              <a:spcAft>
                <a:spcPts val="0"/>
              </a:spcAft>
              <a:buSzPts val="1656"/>
              <a:buChar char="◼"/>
              <a:defRPr/>
            </a:lvl2pPr>
            <a:lvl3pPr indent="-333756" lvl="2" marL="1371600" algn="l">
              <a:lnSpc>
                <a:spcPct val="120000"/>
              </a:lnSpc>
              <a:spcBef>
                <a:spcPts val="600"/>
              </a:spcBef>
              <a:spcAft>
                <a:spcPts val="0"/>
              </a:spcAft>
              <a:buSzPts val="1656"/>
              <a:buChar char="◼"/>
              <a:defRPr/>
            </a:lvl3pPr>
            <a:lvl4pPr indent="-333756" lvl="3" marL="1828800" algn="l">
              <a:lnSpc>
                <a:spcPct val="120000"/>
              </a:lnSpc>
              <a:spcBef>
                <a:spcPts val="600"/>
              </a:spcBef>
              <a:spcAft>
                <a:spcPts val="0"/>
              </a:spcAft>
              <a:buSzPts val="1656"/>
              <a:buChar char="◼"/>
              <a:defRPr/>
            </a:lvl4pPr>
            <a:lvl5pPr indent="-333756" lvl="4" marL="2286000" algn="l">
              <a:lnSpc>
                <a:spcPct val="120000"/>
              </a:lnSpc>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37" name="Google Shape;37;p8"/>
          <p:cNvSpPr txBox="1"/>
          <p:nvPr>
            <p:ph idx="2" type="body"/>
          </p:nvPr>
        </p:nvSpPr>
        <p:spPr>
          <a:xfrm>
            <a:off x="6416039" y="2228003"/>
            <a:ext cx="5194769" cy="3633047"/>
          </a:xfrm>
          <a:prstGeom prst="rect">
            <a:avLst/>
          </a:prstGeom>
          <a:noFill/>
          <a:ln>
            <a:noFill/>
          </a:ln>
        </p:spPr>
        <p:txBody>
          <a:bodyPr anchorCtr="0" anchor="ctr" bIns="45700" lIns="91425" spcFirstLastPara="1" rIns="91425" wrap="square" tIns="45700">
            <a:normAutofit/>
          </a:bodyPr>
          <a:lstStyle>
            <a:lvl1pPr indent="-333756" lvl="0" marL="457200" algn="l">
              <a:lnSpc>
                <a:spcPct val="120000"/>
              </a:lnSpc>
              <a:spcBef>
                <a:spcPts val="360"/>
              </a:spcBef>
              <a:spcAft>
                <a:spcPts val="0"/>
              </a:spcAft>
              <a:buSzPts val="1656"/>
              <a:buChar char="◼"/>
              <a:defRPr/>
            </a:lvl1pPr>
            <a:lvl2pPr indent="-333756" lvl="1" marL="914400" algn="l">
              <a:lnSpc>
                <a:spcPct val="120000"/>
              </a:lnSpc>
              <a:spcBef>
                <a:spcPts val="600"/>
              </a:spcBef>
              <a:spcAft>
                <a:spcPts val="0"/>
              </a:spcAft>
              <a:buSzPts val="1656"/>
              <a:buChar char="◼"/>
              <a:defRPr/>
            </a:lvl2pPr>
            <a:lvl3pPr indent="-333756" lvl="2" marL="1371600" algn="l">
              <a:lnSpc>
                <a:spcPct val="120000"/>
              </a:lnSpc>
              <a:spcBef>
                <a:spcPts val="600"/>
              </a:spcBef>
              <a:spcAft>
                <a:spcPts val="0"/>
              </a:spcAft>
              <a:buSzPts val="1656"/>
              <a:buChar char="◼"/>
              <a:defRPr/>
            </a:lvl3pPr>
            <a:lvl4pPr indent="-333756" lvl="3" marL="1828800" algn="l">
              <a:lnSpc>
                <a:spcPct val="120000"/>
              </a:lnSpc>
              <a:spcBef>
                <a:spcPts val="600"/>
              </a:spcBef>
              <a:spcAft>
                <a:spcPts val="0"/>
              </a:spcAft>
              <a:buSzPts val="1656"/>
              <a:buChar char="◼"/>
              <a:defRPr/>
            </a:lvl4pPr>
            <a:lvl5pPr indent="-333756" lvl="4" marL="2286000" algn="l">
              <a:lnSpc>
                <a:spcPct val="120000"/>
              </a:lnSpc>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38" name="Google Shape;38;p8"/>
          <p:cNvSpPr txBox="1"/>
          <p:nvPr>
            <p:ph idx="10" type="dt"/>
          </p:nvPr>
        </p:nvSpPr>
        <p:spPr>
          <a:xfrm>
            <a:off x="7605951" y="6423914"/>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8"/>
          <p:cNvSpPr txBox="1"/>
          <p:nvPr>
            <p:ph idx="11" type="ftr"/>
          </p:nvPr>
        </p:nvSpPr>
        <p:spPr>
          <a:xfrm>
            <a:off x="581192" y="6423914"/>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8"/>
          <p:cNvSpPr txBox="1"/>
          <p:nvPr>
            <p:ph idx="12" type="sldNum"/>
          </p:nvPr>
        </p:nvSpPr>
        <p:spPr>
          <a:xfrm>
            <a:off x="10558300" y="6423914"/>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p:cSld name="Comparison">
    <p:spTree>
      <p:nvGrpSpPr>
        <p:cNvPr id="41" name="Shape 41"/>
        <p:cNvGrpSpPr/>
        <p:nvPr/>
      </p:nvGrpSpPr>
      <p:grpSpPr>
        <a:xfrm>
          <a:off x="0" y="0"/>
          <a:ext cx="0" cy="0"/>
          <a:chOff x="0" y="0"/>
          <a:chExt cx="0" cy="0"/>
        </a:xfrm>
      </p:grpSpPr>
      <p:sp>
        <p:nvSpPr>
          <p:cNvPr id="42" name="Google Shape;42;p9"/>
          <p:cNvSpPr txBox="1"/>
          <p:nvPr>
            <p:ph type="title"/>
          </p:nvPr>
        </p:nvSpPr>
        <p:spPr>
          <a:xfrm>
            <a:off x="581193" y="729658"/>
            <a:ext cx="11029616" cy="988332"/>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3F3F3F"/>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9"/>
          <p:cNvSpPr txBox="1"/>
          <p:nvPr>
            <p:ph idx="1" type="body"/>
          </p:nvPr>
        </p:nvSpPr>
        <p:spPr>
          <a:xfrm>
            <a:off x="581191" y="2250891"/>
            <a:ext cx="5194769" cy="557784"/>
          </a:xfrm>
          <a:prstGeom prst="rect">
            <a:avLst/>
          </a:prstGeom>
          <a:noFill/>
          <a:ln>
            <a:noFill/>
          </a:ln>
        </p:spPr>
        <p:txBody>
          <a:bodyPr anchorCtr="0" anchor="ctr" bIns="45700" lIns="91425" spcFirstLastPara="1" rIns="91425" wrap="square" tIns="45700">
            <a:noAutofit/>
          </a:bodyPr>
          <a:lstStyle>
            <a:lvl1pPr indent="-228600" lvl="0" marL="457200" algn="l">
              <a:lnSpc>
                <a:spcPct val="120000"/>
              </a:lnSpc>
              <a:spcBef>
                <a:spcPts val="400"/>
              </a:spcBef>
              <a:spcAft>
                <a:spcPts val="0"/>
              </a:spcAft>
              <a:buSzPts val="1840"/>
              <a:buNone/>
              <a:defRPr b="0" sz="2000">
                <a:solidFill>
                  <a:srgbClr val="3F3F3F"/>
                </a:solidFill>
              </a:defRPr>
            </a:lvl1pPr>
            <a:lvl2pPr indent="-228600" lvl="1" marL="914400" algn="l">
              <a:lnSpc>
                <a:spcPct val="120000"/>
              </a:lnSpc>
              <a:spcBef>
                <a:spcPts val="600"/>
              </a:spcBef>
              <a:spcAft>
                <a:spcPts val="0"/>
              </a:spcAft>
              <a:buSzPts val="1840"/>
              <a:buNone/>
              <a:defRPr b="1" sz="2000"/>
            </a:lvl2pPr>
            <a:lvl3pPr indent="-228600" lvl="2" marL="1371600" algn="l">
              <a:lnSpc>
                <a:spcPct val="120000"/>
              </a:lnSpc>
              <a:spcBef>
                <a:spcPts val="600"/>
              </a:spcBef>
              <a:spcAft>
                <a:spcPts val="0"/>
              </a:spcAft>
              <a:buSzPts val="1656"/>
              <a:buNone/>
              <a:defRPr b="1" sz="1800"/>
            </a:lvl3pPr>
            <a:lvl4pPr indent="-228600" lvl="3" marL="1828800" algn="l">
              <a:lnSpc>
                <a:spcPct val="120000"/>
              </a:lnSpc>
              <a:spcBef>
                <a:spcPts val="600"/>
              </a:spcBef>
              <a:spcAft>
                <a:spcPts val="0"/>
              </a:spcAft>
              <a:buSzPts val="1472"/>
              <a:buNone/>
              <a:defRPr b="1" sz="1600"/>
            </a:lvl4pPr>
            <a:lvl5pPr indent="-228600" lvl="4" marL="2286000" algn="l">
              <a:lnSpc>
                <a:spcPct val="120000"/>
              </a:lnSpc>
              <a:spcBef>
                <a:spcPts val="600"/>
              </a:spcBef>
              <a:spcAft>
                <a:spcPts val="0"/>
              </a:spcAft>
              <a:buSzPts val="1472"/>
              <a:buNone/>
              <a:defRPr b="1" sz="1600"/>
            </a:lvl5pPr>
            <a:lvl6pPr indent="-228600" lvl="5" marL="2743200" algn="l">
              <a:spcBef>
                <a:spcPts val="600"/>
              </a:spcBef>
              <a:spcAft>
                <a:spcPts val="0"/>
              </a:spcAft>
              <a:buSzPts val="1472"/>
              <a:buNone/>
              <a:defRPr b="1" sz="1600"/>
            </a:lvl6pPr>
            <a:lvl7pPr indent="-228600" lvl="6" marL="3200400" algn="l">
              <a:spcBef>
                <a:spcPts val="600"/>
              </a:spcBef>
              <a:spcAft>
                <a:spcPts val="0"/>
              </a:spcAft>
              <a:buSzPts val="1472"/>
              <a:buNone/>
              <a:defRPr b="1" sz="1600"/>
            </a:lvl7pPr>
            <a:lvl8pPr indent="-228600" lvl="7" marL="3657600" algn="l">
              <a:spcBef>
                <a:spcPts val="600"/>
              </a:spcBef>
              <a:spcAft>
                <a:spcPts val="0"/>
              </a:spcAft>
              <a:buSzPts val="1472"/>
              <a:buNone/>
              <a:defRPr b="1" sz="1600"/>
            </a:lvl8pPr>
            <a:lvl9pPr indent="-228600" lvl="8" marL="4114800" algn="l">
              <a:spcBef>
                <a:spcPts val="600"/>
              </a:spcBef>
              <a:spcAft>
                <a:spcPts val="600"/>
              </a:spcAft>
              <a:buSzPts val="1472"/>
              <a:buNone/>
              <a:defRPr b="1" sz="1600"/>
            </a:lvl9pPr>
          </a:lstStyle>
          <a:p/>
        </p:txBody>
      </p:sp>
      <p:sp>
        <p:nvSpPr>
          <p:cNvPr id="44" name="Google Shape;44;p9"/>
          <p:cNvSpPr txBox="1"/>
          <p:nvPr>
            <p:ph idx="2" type="body"/>
          </p:nvPr>
        </p:nvSpPr>
        <p:spPr>
          <a:xfrm>
            <a:off x="581194" y="2926052"/>
            <a:ext cx="5194766" cy="2934999"/>
          </a:xfrm>
          <a:prstGeom prst="rect">
            <a:avLst/>
          </a:prstGeom>
          <a:noFill/>
          <a:ln>
            <a:noFill/>
          </a:ln>
        </p:spPr>
        <p:txBody>
          <a:bodyPr anchorCtr="0" anchor="t" bIns="45700" lIns="91425" spcFirstLastPara="1" rIns="91425" wrap="square" tIns="45700">
            <a:normAutofit/>
          </a:bodyPr>
          <a:lstStyle>
            <a:lvl1pPr indent="-333756" lvl="0" marL="457200" algn="l">
              <a:lnSpc>
                <a:spcPct val="120000"/>
              </a:lnSpc>
              <a:spcBef>
                <a:spcPts val="360"/>
              </a:spcBef>
              <a:spcAft>
                <a:spcPts val="0"/>
              </a:spcAft>
              <a:buSzPts val="1656"/>
              <a:buChar char="◼"/>
              <a:defRPr/>
            </a:lvl1pPr>
            <a:lvl2pPr indent="-333756" lvl="1" marL="914400" algn="l">
              <a:lnSpc>
                <a:spcPct val="120000"/>
              </a:lnSpc>
              <a:spcBef>
                <a:spcPts val="600"/>
              </a:spcBef>
              <a:spcAft>
                <a:spcPts val="0"/>
              </a:spcAft>
              <a:buSzPts val="1656"/>
              <a:buChar char="◼"/>
              <a:defRPr/>
            </a:lvl2pPr>
            <a:lvl3pPr indent="-333756" lvl="2" marL="1371600" algn="l">
              <a:lnSpc>
                <a:spcPct val="120000"/>
              </a:lnSpc>
              <a:spcBef>
                <a:spcPts val="600"/>
              </a:spcBef>
              <a:spcAft>
                <a:spcPts val="0"/>
              </a:spcAft>
              <a:buSzPts val="1656"/>
              <a:buChar char="◼"/>
              <a:defRPr/>
            </a:lvl3pPr>
            <a:lvl4pPr indent="-333756" lvl="3" marL="1828800" algn="l">
              <a:lnSpc>
                <a:spcPct val="120000"/>
              </a:lnSpc>
              <a:spcBef>
                <a:spcPts val="600"/>
              </a:spcBef>
              <a:spcAft>
                <a:spcPts val="0"/>
              </a:spcAft>
              <a:buSzPts val="1656"/>
              <a:buChar char="◼"/>
              <a:defRPr/>
            </a:lvl4pPr>
            <a:lvl5pPr indent="-333756" lvl="4" marL="2286000" algn="l">
              <a:lnSpc>
                <a:spcPct val="120000"/>
              </a:lnSpc>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45" name="Google Shape;45;p9"/>
          <p:cNvSpPr txBox="1"/>
          <p:nvPr>
            <p:ph idx="3" type="body"/>
          </p:nvPr>
        </p:nvSpPr>
        <p:spPr>
          <a:xfrm>
            <a:off x="6416039" y="2250892"/>
            <a:ext cx="5194770" cy="553373"/>
          </a:xfrm>
          <a:prstGeom prst="rect">
            <a:avLst/>
          </a:prstGeom>
          <a:noFill/>
          <a:ln>
            <a:noFill/>
          </a:ln>
        </p:spPr>
        <p:txBody>
          <a:bodyPr anchorCtr="0" anchor="ctr" bIns="45700" lIns="91425" spcFirstLastPara="1" rIns="91425" wrap="square" tIns="45700">
            <a:noAutofit/>
          </a:bodyPr>
          <a:lstStyle>
            <a:lvl1pPr indent="-228600" lvl="0" marL="457200" marR="0" algn="l">
              <a:lnSpc>
                <a:spcPct val="100000"/>
              </a:lnSpc>
              <a:spcBef>
                <a:spcPts val="400"/>
              </a:spcBef>
              <a:spcAft>
                <a:spcPts val="0"/>
              </a:spcAft>
              <a:buClr>
                <a:schemeClr val="accent1"/>
              </a:buClr>
              <a:buSzPts val="1840"/>
              <a:buFont typeface="Noto Sans Symbols"/>
              <a:buNone/>
              <a:defRPr b="0" sz="2000">
                <a:solidFill>
                  <a:srgbClr val="3F3F3F"/>
                </a:solidFill>
              </a:defRPr>
            </a:lvl1pPr>
            <a:lvl2pPr indent="-228600" lvl="1" marL="914400" algn="l">
              <a:lnSpc>
                <a:spcPct val="120000"/>
              </a:lnSpc>
              <a:spcBef>
                <a:spcPts val="600"/>
              </a:spcBef>
              <a:spcAft>
                <a:spcPts val="0"/>
              </a:spcAft>
              <a:buSzPts val="1840"/>
              <a:buNone/>
              <a:defRPr b="1" sz="2000"/>
            </a:lvl2pPr>
            <a:lvl3pPr indent="-228600" lvl="2" marL="1371600" algn="l">
              <a:lnSpc>
                <a:spcPct val="120000"/>
              </a:lnSpc>
              <a:spcBef>
                <a:spcPts val="600"/>
              </a:spcBef>
              <a:spcAft>
                <a:spcPts val="0"/>
              </a:spcAft>
              <a:buSzPts val="1656"/>
              <a:buNone/>
              <a:defRPr b="1" sz="1800"/>
            </a:lvl3pPr>
            <a:lvl4pPr indent="-228600" lvl="3" marL="1828800" algn="l">
              <a:lnSpc>
                <a:spcPct val="120000"/>
              </a:lnSpc>
              <a:spcBef>
                <a:spcPts val="600"/>
              </a:spcBef>
              <a:spcAft>
                <a:spcPts val="0"/>
              </a:spcAft>
              <a:buSzPts val="1472"/>
              <a:buNone/>
              <a:defRPr b="1" sz="1600"/>
            </a:lvl4pPr>
            <a:lvl5pPr indent="-228600" lvl="4" marL="2286000" algn="l">
              <a:lnSpc>
                <a:spcPct val="120000"/>
              </a:lnSpc>
              <a:spcBef>
                <a:spcPts val="600"/>
              </a:spcBef>
              <a:spcAft>
                <a:spcPts val="0"/>
              </a:spcAft>
              <a:buSzPts val="1472"/>
              <a:buNone/>
              <a:defRPr b="1" sz="1600"/>
            </a:lvl5pPr>
            <a:lvl6pPr indent="-228600" lvl="5" marL="2743200" algn="l">
              <a:spcBef>
                <a:spcPts val="600"/>
              </a:spcBef>
              <a:spcAft>
                <a:spcPts val="0"/>
              </a:spcAft>
              <a:buSzPts val="1472"/>
              <a:buNone/>
              <a:defRPr b="1" sz="1600"/>
            </a:lvl6pPr>
            <a:lvl7pPr indent="-228600" lvl="6" marL="3200400" algn="l">
              <a:spcBef>
                <a:spcPts val="600"/>
              </a:spcBef>
              <a:spcAft>
                <a:spcPts val="0"/>
              </a:spcAft>
              <a:buSzPts val="1472"/>
              <a:buNone/>
              <a:defRPr b="1" sz="1600"/>
            </a:lvl7pPr>
            <a:lvl8pPr indent="-228600" lvl="7" marL="3657600" algn="l">
              <a:spcBef>
                <a:spcPts val="600"/>
              </a:spcBef>
              <a:spcAft>
                <a:spcPts val="0"/>
              </a:spcAft>
              <a:buSzPts val="1472"/>
              <a:buNone/>
              <a:defRPr b="1" sz="1600"/>
            </a:lvl8pPr>
            <a:lvl9pPr indent="-228600" lvl="8" marL="4114800" algn="l">
              <a:spcBef>
                <a:spcPts val="600"/>
              </a:spcBef>
              <a:spcAft>
                <a:spcPts val="600"/>
              </a:spcAft>
              <a:buSzPts val="1472"/>
              <a:buNone/>
              <a:defRPr b="1" sz="1600"/>
            </a:lvl9pPr>
          </a:lstStyle>
          <a:p/>
        </p:txBody>
      </p:sp>
      <p:sp>
        <p:nvSpPr>
          <p:cNvPr id="46" name="Google Shape;46;p9"/>
          <p:cNvSpPr txBox="1"/>
          <p:nvPr>
            <p:ph idx="4" type="body"/>
          </p:nvPr>
        </p:nvSpPr>
        <p:spPr>
          <a:xfrm>
            <a:off x="6416037" y="2926052"/>
            <a:ext cx="5194771" cy="2934999"/>
          </a:xfrm>
          <a:prstGeom prst="rect">
            <a:avLst/>
          </a:prstGeom>
          <a:noFill/>
          <a:ln>
            <a:noFill/>
          </a:ln>
        </p:spPr>
        <p:txBody>
          <a:bodyPr anchorCtr="0" anchor="t" bIns="45700" lIns="91425" spcFirstLastPara="1" rIns="91425" wrap="square" tIns="45700">
            <a:normAutofit/>
          </a:bodyPr>
          <a:lstStyle>
            <a:lvl1pPr indent="-333756" lvl="0" marL="457200" algn="l">
              <a:lnSpc>
                <a:spcPct val="120000"/>
              </a:lnSpc>
              <a:spcBef>
                <a:spcPts val="360"/>
              </a:spcBef>
              <a:spcAft>
                <a:spcPts val="0"/>
              </a:spcAft>
              <a:buSzPts val="1656"/>
              <a:buChar char="◼"/>
              <a:defRPr/>
            </a:lvl1pPr>
            <a:lvl2pPr indent="-333756" lvl="1" marL="914400" algn="l">
              <a:lnSpc>
                <a:spcPct val="120000"/>
              </a:lnSpc>
              <a:spcBef>
                <a:spcPts val="600"/>
              </a:spcBef>
              <a:spcAft>
                <a:spcPts val="0"/>
              </a:spcAft>
              <a:buSzPts val="1656"/>
              <a:buChar char="◼"/>
              <a:defRPr/>
            </a:lvl2pPr>
            <a:lvl3pPr indent="-333756" lvl="2" marL="1371600" algn="l">
              <a:lnSpc>
                <a:spcPct val="120000"/>
              </a:lnSpc>
              <a:spcBef>
                <a:spcPts val="600"/>
              </a:spcBef>
              <a:spcAft>
                <a:spcPts val="0"/>
              </a:spcAft>
              <a:buSzPts val="1656"/>
              <a:buChar char="◼"/>
              <a:defRPr/>
            </a:lvl3pPr>
            <a:lvl4pPr indent="-333756" lvl="3" marL="1828800" algn="l">
              <a:lnSpc>
                <a:spcPct val="120000"/>
              </a:lnSpc>
              <a:spcBef>
                <a:spcPts val="600"/>
              </a:spcBef>
              <a:spcAft>
                <a:spcPts val="0"/>
              </a:spcAft>
              <a:buSzPts val="1656"/>
              <a:buChar char="◼"/>
              <a:defRPr/>
            </a:lvl4pPr>
            <a:lvl5pPr indent="-333756" lvl="4" marL="2286000" algn="l">
              <a:lnSpc>
                <a:spcPct val="120000"/>
              </a:lnSpc>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47" name="Google Shape;47;p9"/>
          <p:cNvSpPr txBox="1"/>
          <p:nvPr>
            <p:ph idx="10" type="dt"/>
          </p:nvPr>
        </p:nvSpPr>
        <p:spPr>
          <a:xfrm>
            <a:off x="7605951" y="6423914"/>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9"/>
          <p:cNvSpPr txBox="1"/>
          <p:nvPr>
            <p:ph idx="11" type="ftr"/>
          </p:nvPr>
        </p:nvSpPr>
        <p:spPr>
          <a:xfrm>
            <a:off x="581192" y="6423914"/>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9"/>
          <p:cNvSpPr txBox="1"/>
          <p:nvPr>
            <p:ph idx="12" type="sldNum"/>
          </p:nvPr>
        </p:nvSpPr>
        <p:spPr>
          <a:xfrm>
            <a:off x="10558300" y="6423914"/>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0" name="Shape 50"/>
        <p:cNvGrpSpPr/>
        <p:nvPr/>
      </p:nvGrpSpPr>
      <p:grpSpPr>
        <a:xfrm>
          <a:off x="0" y="0"/>
          <a:ext cx="0" cy="0"/>
          <a:chOff x="0" y="0"/>
          <a:chExt cx="0" cy="0"/>
        </a:xfrm>
      </p:grpSpPr>
      <p:sp>
        <p:nvSpPr>
          <p:cNvPr id="51" name="Google Shape;51;p10"/>
          <p:cNvSpPr txBox="1"/>
          <p:nvPr>
            <p:ph type="title"/>
          </p:nvPr>
        </p:nvSpPr>
        <p:spPr>
          <a:xfrm>
            <a:off x="575894" y="729658"/>
            <a:ext cx="11029616" cy="988332"/>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3F3F3F"/>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0"/>
          <p:cNvSpPr txBox="1"/>
          <p:nvPr>
            <p:ph idx="10" type="dt"/>
          </p:nvPr>
        </p:nvSpPr>
        <p:spPr>
          <a:xfrm>
            <a:off x="7605951" y="6423914"/>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0"/>
          <p:cNvSpPr txBox="1"/>
          <p:nvPr>
            <p:ph idx="11" type="ftr"/>
          </p:nvPr>
        </p:nvSpPr>
        <p:spPr>
          <a:xfrm>
            <a:off x="581192" y="6423914"/>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10"/>
          <p:cNvSpPr txBox="1"/>
          <p:nvPr>
            <p:ph idx="12" type="sldNum"/>
          </p:nvPr>
        </p:nvSpPr>
        <p:spPr>
          <a:xfrm>
            <a:off x="10558300" y="6423914"/>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5" name="Shape 55"/>
        <p:cNvGrpSpPr/>
        <p:nvPr/>
      </p:nvGrpSpPr>
      <p:grpSpPr>
        <a:xfrm>
          <a:off x="0" y="0"/>
          <a:ext cx="0" cy="0"/>
          <a:chOff x="0" y="0"/>
          <a:chExt cx="0" cy="0"/>
        </a:xfrm>
      </p:grpSpPr>
      <p:sp>
        <p:nvSpPr>
          <p:cNvPr id="56" name="Google Shape;56;p11"/>
          <p:cNvSpPr txBox="1"/>
          <p:nvPr>
            <p:ph idx="10" type="dt"/>
          </p:nvPr>
        </p:nvSpPr>
        <p:spPr>
          <a:xfrm>
            <a:off x="7605951" y="6423914"/>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1"/>
          <p:cNvSpPr txBox="1"/>
          <p:nvPr>
            <p:ph idx="11" type="ftr"/>
          </p:nvPr>
        </p:nvSpPr>
        <p:spPr>
          <a:xfrm>
            <a:off x="581192" y="6423914"/>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11"/>
          <p:cNvSpPr txBox="1"/>
          <p:nvPr>
            <p:ph idx="12" type="sldNum"/>
          </p:nvPr>
        </p:nvSpPr>
        <p:spPr>
          <a:xfrm>
            <a:off x="10558300" y="6423914"/>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9" name="Shape 59"/>
        <p:cNvGrpSpPr/>
        <p:nvPr/>
      </p:nvGrpSpPr>
      <p:grpSpPr>
        <a:xfrm>
          <a:off x="0" y="0"/>
          <a:ext cx="0" cy="0"/>
          <a:chOff x="0" y="0"/>
          <a:chExt cx="0" cy="0"/>
        </a:xfrm>
      </p:grpSpPr>
      <p:sp>
        <p:nvSpPr>
          <p:cNvPr id="60" name="Google Shape;60;p12"/>
          <p:cNvSpPr/>
          <p:nvPr/>
        </p:nvSpPr>
        <p:spPr>
          <a:xfrm>
            <a:off x="447817" y="601200"/>
            <a:ext cx="3682723" cy="5815475"/>
          </a:xfrm>
          <a:prstGeom prst="rect">
            <a:avLst/>
          </a:prstGeom>
          <a:solidFill>
            <a:srgbClr val="46535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12"/>
          <p:cNvSpPr txBox="1"/>
          <p:nvPr>
            <p:ph type="title"/>
          </p:nvPr>
        </p:nvSpPr>
        <p:spPr>
          <a:xfrm>
            <a:off x="767857" y="933450"/>
            <a:ext cx="3031852" cy="1722419"/>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FFFFFF"/>
              </a:buClr>
              <a:buSzPts val="2400"/>
              <a:buFont typeface="Open Sans"/>
              <a:buNone/>
              <a:defRPr b="0" sz="2400">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12"/>
          <p:cNvSpPr txBox="1"/>
          <p:nvPr>
            <p:ph idx="1" type="body"/>
          </p:nvPr>
        </p:nvSpPr>
        <p:spPr>
          <a:xfrm>
            <a:off x="4900928" y="1179829"/>
            <a:ext cx="6650991" cy="4658216"/>
          </a:xfrm>
          <a:prstGeom prst="rect">
            <a:avLst/>
          </a:prstGeom>
          <a:noFill/>
          <a:ln>
            <a:noFill/>
          </a:ln>
        </p:spPr>
        <p:txBody>
          <a:bodyPr anchorCtr="0" anchor="ctr" bIns="45700" lIns="91425" spcFirstLastPara="1" rIns="91425" wrap="square" tIns="45700">
            <a:normAutofit/>
          </a:bodyPr>
          <a:lstStyle>
            <a:lvl1pPr indent="-345440" lvl="0" marL="457200" algn="l">
              <a:lnSpc>
                <a:spcPct val="120000"/>
              </a:lnSpc>
              <a:spcBef>
                <a:spcPts val="400"/>
              </a:spcBef>
              <a:spcAft>
                <a:spcPts val="0"/>
              </a:spcAft>
              <a:buSzPts val="1840"/>
              <a:buChar char="◼"/>
              <a:defRPr sz="2000">
                <a:solidFill>
                  <a:schemeClr val="dk2"/>
                </a:solidFill>
              </a:defRPr>
            </a:lvl1pPr>
            <a:lvl2pPr indent="-333756" lvl="1" marL="914400" algn="l">
              <a:lnSpc>
                <a:spcPct val="120000"/>
              </a:lnSpc>
              <a:spcBef>
                <a:spcPts val="600"/>
              </a:spcBef>
              <a:spcAft>
                <a:spcPts val="0"/>
              </a:spcAft>
              <a:buSzPts val="1656"/>
              <a:buChar char="◼"/>
              <a:defRPr sz="1800">
                <a:solidFill>
                  <a:schemeClr val="dk2"/>
                </a:solidFill>
              </a:defRPr>
            </a:lvl2pPr>
            <a:lvl3pPr indent="-322072" lvl="2" marL="1371600" algn="l">
              <a:lnSpc>
                <a:spcPct val="120000"/>
              </a:lnSpc>
              <a:spcBef>
                <a:spcPts val="600"/>
              </a:spcBef>
              <a:spcAft>
                <a:spcPts val="0"/>
              </a:spcAft>
              <a:buSzPts val="1472"/>
              <a:buChar char="◼"/>
              <a:defRPr sz="1600">
                <a:solidFill>
                  <a:schemeClr val="dk2"/>
                </a:solidFill>
              </a:defRPr>
            </a:lvl3pPr>
            <a:lvl4pPr indent="-310388" lvl="3" marL="1828800" algn="l">
              <a:lnSpc>
                <a:spcPct val="120000"/>
              </a:lnSpc>
              <a:spcBef>
                <a:spcPts val="600"/>
              </a:spcBef>
              <a:spcAft>
                <a:spcPts val="0"/>
              </a:spcAft>
              <a:buSzPts val="1288"/>
              <a:buChar char="◼"/>
              <a:defRPr sz="1400">
                <a:solidFill>
                  <a:schemeClr val="dk2"/>
                </a:solidFill>
              </a:defRPr>
            </a:lvl4pPr>
            <a:lvl5pPr indent="-310388" lvl="4" marL="2286000" algn="l">
              <a:lnSpc>
                <a:spcPct val="120000"/>
              </a:lnSpc>
              <a:spcBef>
                <a:spcPts val="600"/>
              </a:spcBef>
              <a:spcAft>
                <a:spcPts val="0"/>
              </a:spcAft>
              <a:buSzPts val="1288"/>
              <a:buChar char="◼"/>
              <a:defRPr sz="1400">
                <a:solidFill>
                  <a:schemeClr val="dk2"/>
                </a:solidFill>
              </a:defRPr>
            </a:lvl5pPr>
            <a:lvl6pPr indent="-310388" lvl="5" marL="2743200" algn="l">
              <a:spcBef>
                <a:spcPts val="600"/>
              </a:spcBef>
              <a:spcAft>
                <a:spcPts val="0"/>
              </a:spcAft>
              <a:buSzPts val="1288"/>
              <a:buChar char="◼"/>
              <a:defRPr sz="1400">
                <a:solidFill>
                  <a:schemeClr val="dk2"/>
                </a:solidFill>
              </a:defRPr>
            </a:lvl6pPr>
            <a:lvl7pPr indent="-310388" lvl="6" marL="3200400" algn="l">
              <a:spcBef>
                <a:spcPts val="600"/>
              </a:spcBef>
              <a:spcAft>
                <a:spcPts val="0"/>
              </a:spcAft>
              <a:buSzPts val="1288"/>
              <a:buChar char="◼"/>
              <a:defRPr sz="1400">
                <a:solidFill>
                  <a:schemeClr val="dk2"/>
                </a:solidFill>
              </a:defRPr>
            </a:lvl7pPr>
            <a:lvl8pPr indent="-310388" lvl="7" marL="3657600" algn="l">
              <a:spcBef>
                <a:spcPts val="600"/>
              </a:spcBef>
              <a:spcAft>
                <a:spcPts val="0"/>
              </a:spcAft>
              <a:buSzPts val="1288"/>
              <a:buChar char="◼"/>
              <a:defRPr sz="1400">
                <a:solidFill>
                  <a:schemeClr val="dk2"/>
                </a:solidFill>
              </a:defRPr>
            </a:lvl8pPr>
            <a:lvl9pPr indent="-310388" lvl="8" marL="4114800" algn="l">
              <a:spcBef>
                <a:spcPts val="600"/>
              </a:spcBef>
              <a:spcAft>
                <a:spcPts val="600"/>
              </a:spcAft>
              <a:buSzPts val="1288"/>
              <a:buChar char="◼"/>
              <a:defRPr sz="1400">
                <a:solidFill>
                  <a:schemeClr val="dk2"/>
                </a:solidFill>
              </a:defRPr>
            </a:lvl9pPr>
          </a:lstStyle>
          <a:p/>
        </p:txBody>
      </p:sp>
      <p:sp>
        <p:nvSpPr>
          <p:cNvPr id="63" name="Google Shape;63;p12"/>
          <p:cNvSpPr txBox="1"/>
          <p:nvPr>
            <p:ph idx="2" type="body"/>
          </p:nvPr>
        </p:nvSpPr>
        <p:spPr>
          <a:xfrm>
            <a:off x="767857" y="2836654"/>
            <a:ext cx="3031852" cy="3001392"/>
          </a:xfrm>
          <a:prstGeom prst="rect">
            <a:avLst/>
          </a:prstGeom>
          <a:noFill/>
          <a:ln>
            <a:noFill/>
          </a:ln>
        </p:spPr>
        <p:txBody>
          <a:bodyPr anchorCtr="0" anchor="t" bIns="45700" lIns="91425" spcFirstLastPara="1" rIns="91425" wrap="square" tIns="45700">
            <a:normAutofit/>
          </a:bodyPr>
          <a:lstStyle>
            <a:lvl1pPr indent="-228600" lvl="0" marL="457200" algn="l">
              <a:lnSpc>
                <a:spcPct val="120000"/>
              </a:lnSpc>
              <a:spcBef>
                <a:spcPts val="320"/>
              </a:spcBef>
              <a:spcAft>
                <a:spcPts val="0"/>
              </a:spcAft>
              <a:buSzPts val="1472"/>
              <a:buNone/>
              <a:defRPr sz="1600">
                <a:solidFill>
                  <a:srgbClr val="FFFFFF"/>
                </a:solidFill>
              </a:defRPr>
            </a:lvl1pPr>
            <a:lvl2pPr indent="-228600" lvl="1" marL="914400" algn="l">
              <a:lnSpc>
                <a:spcPct val="120000"/>
              </a:lnSpc>
              <a:spcBef>
                <a:spcPts val="600"/>
              </a:spcBef>
              <a:spcAft>
                <a:spcPts val="0"/>
              </a:spcAft>
              <a:buSzPts val="1012"/>
              <a:buNone/>
              <a:defRPr sz="1100"/>
            </a:lvl2pPr>
            <a:lvl3pPr indent="-228600" lvl="2" marL="1371600" algn="l">
              <a:lnSpc>
                <a:spcPct val="120000"/>
              </a:lnSpc>
              <a:spcBef>
                <a:spcPts val="600"/>
              </a:spcBef>
              <a:spcAft>
                <a:spcPts val="0"/>
              </a:spcAft>
              <a:buSzPts val="920"/>
              <a:buNone/>
              <a:defRPr sz="1000"/>
            </a:lvl3pPr>
            <a:lvl4pPr indent="-228600" lvl="3" marL="1828800" algn="l">
              <a:lnSpc>
                <a:spcPct val="120000"/>
              </a:lnSpc>
              <a:spcBef>
                <a:spcPts val="600"/>
              </a:spcBef>
              <a:spcAft>
                <a:spcPts val="0"/>
              </a:spcAft>
              <a:buSzPts val="828"/>
              <a:buNone/>
              <a:defRPr sz="900"/>
            </a:lvl4pPr>
            <a:lvl5pPr indent="-228600" lvl="4" marL="2286000" algn="l">
              <a:lnSpc>
                <a:spcPct val="120000"/>
              </a:lnSpc>
              <a:spcBef>
                <a:spcPts val="600"/>
              </a:spcBef>
              <a:spcAft>
                <a:spcPts val="0"/>
              </a:spcAft>
              <a:buSzPts val="828"/>
              <a:buNone/>
              <a:defRPr sz="900"/>
            </a:lvl5pPr>
            <a:lvl6pPr indent="-228600" lvl="5" marL="2743200" algn="l">
              <a:spcBef>
                <a:spcPts val="600"/>
              </a:spcBef>
              <a:spcAft>
                <a:spcPts val="0"/>
              </a:spcAft>
              <a:buSzPts val="828"/>
              <a:buNone/>
              <a:defRPr sz="900"/>
            </a:lvl6pPr>
            <a:lvl7pPr indent="-228600" lvl="6" marL="3200400" algn="l">
              <a:spcBef>
                <a:spcPts val="600"/>
              </a:spcBef>
              <a:spcAft>
                <a:spcPts val="0"/>
              </a:spcAft>
              <a:buSzPts val="828"/>
              <a:buNone/>
              <a:defRPr sz="900"/>
            </a:lvl7pPr>
            <a:lvl8pPr indent="-228600" lvl="7" marL="3657600" algn="l">
              <a:spcBef>
                <a:spcPts val="600"/>
              </a:spcBef>
              <a:spcAft>
                <a:spcPts val="0"/>
              </a:spcAft>
              <a:buSzPts val="828"/>
              <a:buNone/>
              <a:defRPr sz="900"/>
            </a:lvl8pPr>
            <a:lvl9pPr indent="-228600" lvl="8" marL="4114800" algn="l">
              <a:spcBef>
                <a:spcPts val="600"/>
              </a:spcBef>
              <a:spcAft>
                <a:spcPts val="600"/>
              </a:spcAft>
              <a:buSzPts val="828"/>
              <a:buNone/>
              <a:defRPr sz="900"/>
            </a:lvl9pPr>
          </a:lstStyle>
          <a:p/>
        </p:txBody>
      </p:sp>
      <p:sp>
        <p:nvSpPr>
          <p:cNvPr id="64" name="Google Shape;64;p12"/>
          <p:cNvSpPr txBox="1"/>
          <p:nvPr>
            <p:ph idx="10" type="dt"/>
          </p:nvPr>
        </p:nvSpPr>
        <p:spPr>
          <a:xfrm>
            <a:off x="7605951" y="6456916"/>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12"/>
          <p:cNvSpPr txBox="1"/>
          <p:nvPr>
            <p:ph idx="11" type="ftr"/>
          </p:nvPr>
        </p:nvSpPr>
        <p:spPr>
          <a:xfrm>
            <a:off x="581192" y="6452590"/>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2"/>
          <p:cNvSpPr txBox="1"/>
          <p:nvPr>
            <p:ph idx="12" type="sldNum"/>
          </p:nvPr>
        </p:nvSpPr>
        <p:spPr>
          <a:xfrm>
            <a:off x="10558300" y="6456916"/>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7" name="Shape 67"/>
        <p:cNvGrpSpPr/>
        <p:nvPr/>
      </p:nvGrpSpPr>
      <p:grpSpPr>
        <a:xfrm>
          <a:off x="0" y="0"/>
          <a:ext cx="0" cy="0"/>
          <a:chOff x="0" y="0"/>
          <a:chExt cx="0" cy="0"/>
        </a:xfrm>
      </p:grpSpPr>
      <p:sp>
        <p:nvSpPr>
          <p:cNvPr id="68" name="Google Shape;68;p13"/>
          <p:cNvSpPr txBox="1"/>
          <p:nvPr>
            <p:ph type="title"/>
          </p:nvPr>
        </p:nvSpPr>
        <p:spPr>
          <a:xfrm>
            <a:off x="581193" y="4693389"/>
            <a:ext cx="11029616" cy="566738"/>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rgbClr val="3F3F3F"/>
              </a:buClr>
              <a:buSzPts val="2400"/>
              <a:buFont typeface="Open Sans"/>
              <a:buNone/>
              <a:defRPr b="0" sz="2400">
                <a:solidFill>
                  <a:srgbClr val="3F3F3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3"/>
          <p:cNvSpPr/>
          <p:nvPr>
            <p:ph idx="2" type="pic"/>
          </p:nvPr>
        </p:nvSpPr>
        <p:spPr>
          <a:xfrm>
            <a:off x="447817" y="641350"/>
            <a:ext cx="11290859" cy="3651249"/>
          </a:xfrm>
          <a:prstGeom prst="rect">
            <a:avLst/>
          </a:prstGeom>
          <a:noFill/>
          <a:ln>
            <a:noFill/>
          </a:ln>
        </p:spPr>
      </p:sp>
      <p:sp>
        <p:nvSpPr>
          <p:cNvPr id="70" name="Google Shape;70;p13"/>
          <p:cNvSpPr txBox="1"/>
          <p:nvPr>
            <p:ph idx="1" type="body"/>
          </p:nvPr>
        </p:nvSpPr>
        <p:spPr>
          <a:xfrm>
            <a:off x="581192" y="5260127"/>
            <a:ext cx="11029617" cy="998148"/>
          </a:xfrm>
          <a:prstGeom prst="rect">
            <a:avLst/>
          </a:prstGeom>
          <a:noFill/>
          <a:ln>
            <a:noFill/>
          </a:ln>
        </p:spPr>
        <p:txBody>
          <a:bodyPr anchorCtr="0" anchor="t" bIns="45700" lIns="91425" spcFirstLastPara="1" rIns="91425" wrap="square" tIns="45700">
            <a:normAutofit/>
          </a:bodyPr>
          <a:lstStyle>
            <a:lvl1pPr indent="-228600" lvl="0" marL="457200" algn="l">
              <a:lnSpc>
                <a:spcPct val="120000"/>
              </a:lnSpc>
              <a:spcBef>
                <a:spcPts val="320"/>
              </a:spcBef>
              <a:spcAft>
                <a:spcPts val="0"/>
              </a:spcAft>
              <a:buSzPts val="1472"/>
              <a:buNone/>
              <a:defRPr sz="1600"/>
            </a:lvl1pPr>
            <a:lvl2pPr indent="-228600" lvl="1" marL="914400" algn="l">
              <a:lnSpc>
                <a:spcPct val="120000"/>
              </a:lnSpc>
              <a:spcBef>
                <a:spcPts val="600"/>
              </a:spcBef>
              <a:spcAft>
                <a:spcPts val="0"/>
              </a:spcAft>
              <a:buSzPts val="1104"/>
              <a:buNone/>
              <a:defRPr sz="1200"/>
            </a:lvl2pPr>
            <a:lvl3pPr indent="-228600" lvl="2" marL="1371600" algn="l">
              <a:lnSpc>
                <a:spcPct val="120000"/>
              </a:lnSpc>
              <a:spcBef>
                <a:spcPts val="600"/>
              </a:spcBef>
              <a:spcAft>
                <a:spcPts val="0"/>
              </a:spcAft>
              <a:buSzPts val="920"/>
              <a:buNone/>
              <a:defRPr sz="1000"/>
            </a:lvl3pPr>
            <a:lvl4pPr indent="-228600" lvl="3" marL="1828800" algn="l">
              <a:lnSpc>
                <a:spcPct val="120000"/>
              </a:lnSpc>
              <a:spcBef>
                <a:spcPts val="600"/>
              </a:spcBef>
              <a:spcAft>
                <a:spcPts val="0"/>
              </a:spcAft>
              <a:buSzPts val="828"/>
              <a:buNone/>
              <a:defRPr sz="900"/>
            </a:lvl4pPr>
            <a:lvl5pPr indent="-228600" lvl="4" marL="2286000" algn="l">
              <a:lnSpc>
                <a:spcPct val="120000"/>
              </a:lnSpc>
              <a:spcBef>
                <a:spcPts val="600"/>
              </a:spcBef>
              <a:spcAft>
                <a:spcPts val="0"/>
              </a:spcAft>
              <a:buSzPts val="828"/>
              <a:buNone/>
              <a:defRPr sz="900"/>
            </a:lvl5pPr>
            <a:lvl6pPr indent="-228600" lvl="5" marL="2743200" algn="l">
              <a:spcBef>
                <a:spcPts val="600"/>
              </a:spcBef>
              <a:spcAft>
                <a:spcPts val="0"/>
              </a:spcAft>
              <a:buSzPts val="828"/>
              <a:buNone/>
              <a:defRPr sz="900"/>
            </a:lvl6pPr>
            <a:lvl7pPr indent="-228600" lvl="6" marL="3200400" algn="l">
              <a:spcBef>
                <a:spcPts val="600"/>
              </a:spcBef>
              <a:spcAft>
                <a:spcPts val="0"/>
              </a:spcAft>
              <a:buSzPts val="828"/>
              <a:buNone/>
              <a:defRPr sz="900"/>
            </a:lvl7pPr>
            <a:lvl8pPr indent="-228600" lvl="7" marL="3657600" algn="l">
              <a:spcBef>
                <a:spcPts val="600"/>
              </a:spcBef>
              <a:spcAft>
                <a:spcPts val="0"/>
              </a:spcAft>
              <a:buSzPts val="828"/>
              <a:buNone/>
              <a:defRPr sz="900"/>
            </a:lvl8pPr>
            <a:lvl9pPr indent="-228600" lvl="8" marL="4114800" algn="l">
              <a:spcBef>
                <a:spcPts val="600"/>
              </a:spcBef>
              <a:spcAft>
                <a:spcPts val="600"/>
              </a:spcAft>
              <a:buSzPts val="828"/>
              <a:buNone/>
              <a:defRPr sz="900"/>
            </a:lvl9pPr>
          </a:lstStyle>
          <a:p/>
        </p:txBody>
      </p:sp>
      <p:sp>
        <p:nvSpPr>
          <p:cNvPr id="71" name="Google Shape;71;p13"/>
          <p:cNvSpPr txBox="1"/>
          <p:nvPr>
            <p:ph idx="10" type="dt"/>
          </p:nvPr>
        </p:nvSpPr>
        <p:spPr>
          <a:xfrm>
            <a:off x="7605951" y="6423914"/>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3"/>
          <p:cNvSpPr txBox="1"/>
          <p:nvPr>
            <p:ph idx="11" type="ftr"/>
          </p:nvPr>
        </p:nvSpPr>
        <p:spPr>
          <a:xfrm>
            <a:off x="581192" y="6423914"/>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3"/>
          <p:cNvSpPr txBox="1"/>
          <p:nvPr>
            <p:ph idx="12" type="sldNum"/>
          </p:nvPr>
        </p:nvSpPr>
        <p:spPr>
          <a:xfrm>
            <a:off x="10558300" y="6423914"/>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4"/>
          <p:cNvSpPr txBox="1"/>
          <p:nvPr>
            <p:ph type="title"/>
          </p:nvPr>
        </p:nvSpPr>
        <p:spPr>
          <a:xfrm>
            <a:off x="581192" y="705124"/>
            <a:ext cx="11029616" cy="1189554"/>
          </a:xfrm>
          <a:prstGeom prst="rect">
            <a:avLst/>
          </a:prstGeom>
          <a:noFill/>
          <a:ln>
            <a:noFill/>
          </a:ln>
        </p:spPr>
        <p:txBody>
          <a:bodyPr anchorCtr="0" anchor="b" bIns="45700" lIns="91425" spcFirstLastPara="1" rIns="91425" wrap="square" tIns="45700">
            <a:normAutofit/>
          </a:bodyPr>
          <a:lstStyle>
            <a:lvl1pPr lvl="0" marR="0" rtl="0" algn="l">
              <a:lnSpc>
                <a:spcPct val="90000"/>
              </a:lnSpc>
              <a:spcBef>
                <a:spcPts val="0"/>
              </a:spcBef>
              <a:spcAft>
                <a:spcPts val="0"/>
              </a:spcAft>
              <a:buClr>
                <a:srgbClr val="3F3F3F"/>
              </a:buClr>
              <a:buSzPts val="4400"/>
              <a:buFont typeface="Open Sans"/>
              <a:buNone/>
              <a:defRPr b="0" i="0" sz="4400" u="none" cap="none" strike="noStrike">
                <a:solidFill>
                  <a:srgbClr val="3F3F3F"/>
                </a:solidFill>
                <a:latin typeface="Open Sans"/>
                <a:ea typeface="Open Sans"/>
                <a:cs typeface="Open Sans"/>
                <a:sym typeface="Open Sans"/>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7" name="Google Shape;7;p4"/>
          <p:cNvSpPr txBox="1"/>
          <p:nvPr>
            <p:ph idx="1" type="body"/>
          </p:nvPr>
        </p:nvSpPr>
        <p:spPr>
          <a:xfrm>
            <a:off x="581192" y="2336002"/>
            <a:ext cx="11029616" cy="3652047"/>
          </a:xfrm>
          <a:prstGeom prst="rect">
            <a:avLst/>
          </a:prstGeom>
          <a:noFill/>
          <a:ln>
            <a:noFill/>
          </a:ln>
        </p:spPr>
        <p:txBody>
          <a:bodyPr anchorCtr="0" anchor="ctr" bIns="45700" lIns="91425" spcFirstLastPara="1" rIns="91425" wrap="square" tIns="45700">
            <a:normAutofit/>
          </a:bodyPr>
          <a:lstStyle>
            <a:lvl1pPr indent="-316230" lvl="0" marL="457200" marR="0" rtl="0" algn="l">
              <a:lnSpc>
                <a:spcPct val="120000"/>
              </a:lnSpc>
              <a:spcBef>
                <a:spcPts val="300"/>
              </a:spcBef>
              <a:spcAft>
                <a:spcPts val="0"/>
              </a:spcAft>
              <a:buClr>
                <a:schemeClr val="accent1"/>
              </a:buClr>
              <a:buSzPts val="1380"/>
              <a:buFont typeface="Noto Sans Symbols"/>
              <a:buChar char="◼"/>
              <a:defRPr b="0" i="0" sz="1500" u="none" cap="none" strike="noStrike">
                <a:solidFill>
                  <a:srgbClr val="3F3F3F"/>
                </a:solidFill>
                <a:latin typeface="Open Sans"/>
                <a:ea typeface="Open Sans"/>
                <a:cs typeface="Open Sans"/>
                <a:sym typeface="Open Sans"/>
              </a:defRPr>
            </a:lvl1pPr>
            <a:lvl2pPr indent="-304546" lvl="1" marL="914400" marR="0" rtl="0" algn="l">
              <a:lnSpc>
                <a:spcPct val="120000"/>
              </a:lnSpc>
              <a:spcBef>
                <a:spcPts val="600"/>
              </a:spcBef>
              <a:spcAft>
                <a:spcPts val="0"/>
              </a:spcAft>
              <a:buClr>
                <a:schemeClr val="accent1"/>
              </a:buClr>
              <a:buSzPts val="1196"/>
              <a:buFont typeface="Noto Sans Symbols"/>
              <a:buChar char="◼"/>
              <a:defRPr b="0" i="0" sz="1300" u="none" cap="none" strike="noStrike">
                <a:solidFill>
                  <a:srgbClr val="3F3F3F"/>
                </a:solidFill>
                <a:latin typeface="Open Sans"/>
                <a:ea typeface="Open Sans"/>
                <a:cs typeface="Open Sans"/>
                <a:sym typeface="Open Sans"/>
              </a:defRPr>
            </a:lvl2pPr>
            <a:lvl3pPr indent="-298703" lvl="2" marL="1371600" marR="0" rtl="0" algn="l">
              <a:lnSpc>
                <a:spcPct val="120000"/>
              </a:lnSpc>
              <a:spcBef>
                <a:spcPts val="600"/>
              </a:spcBef>
              <a:spcAft>
                <a:spcPts val="0"/>
              </a:spcAft>
              <a:buClr>
                <a:schemeClr val="accent1"/>
              </a:buClr>
              <a:buSzPts val="1104"/>
              <a:buFont typeface="Noto Sans Symbols"/>
              <a:buChar char="◼"/>
              <a:defRPr b="0" i="0" sz="1200" u="none" cap="none" strike="noStrike">
                <a:solidFill>
                  <a:srgbClr val="3F3F3F"/>
                </a:solidFill>
                <a:latin typeface="Open Sans"/>
                <a:ea typeface="Open Sans"/>
                <a:cs typeface="Open Sans"/>
                <a:sym typeface="Open Sans"/>
              </a:defRPr>
            </a:lvl3pPr>
            <a:lvl4pPr indent="-292861" lvl="3" marL="1828800" marR="0" rtl="0" algn="l">
              <a:lnSpc>
                <a:spcPct val="120000"/>
              </a:lnSpc>
              <a:spcBef>
                <a:spcPts val="600"/>
              </a:spcBef>
              <a:spcAft>
                <a:spcPts val="0"/>
              </a:spcAft>
              <a:buClr>
                <a:schemeClr val="accent1"/>
              </a:buClr>
              <a:buSzPts val="1012"/>
              <a:buFont typeface="Noto Sans Symbols"/>
              <a:buChar char="◼"/>
              <a:defRPr b="0" i="0" sz="1100" u="none" cap="none" strike="noStrike">
                <a:solidFill>
                  <a:srgbClr val="3F3F3F"/>
                </a:solidFill>
                <a:latin typeface="Open Sans"/>
                <a:ea typeface="Open Sans"/>
                <a:cs typeface="Open Sans"/>
                <a:sym typeface="Open Sans"/>
              </a:defRPr>
            </a:lvl4pPr>
            <a:lvl5pPr indent="-292861" lvl="4" marL="2286000" marR="0" rtl="0" algn="l">
              <a:lnSpc>
                <a:spcPct val="120000"/>
              </a:lnSpc>
              <a:spcBef>
                <a:spcPts val="600"/>
              </a:spcBef>
              <a:spcAft>
                <a:spcPts val="0"/>
              </a:spcAft>
              <a:buClr>
                <a:schemeClr val="accent1"/>
              </a:buClr>
              <a:buSzPts val="1012"/>
              <a:buFont typeface="Noto Sans Symbols"/>
              <a:buChar char="◼"/>
              <a:defRPr b="0" i="0" sz="1100" u="none" cap="none" strike="noStrike">
                <a:solidFill>
                  <a:srgbClr val="3F3F3F"/>
                </a:solidFill>
                <a:latin typeface="Open Sans"/>
                <a:ea typeface="Open Sans"/>
                <a:cs typeface="Open Sans"/>
                <a:sym typeface="Open Sans"/>
              </a:defRPr>
            </a:lvl5pPr>
            <a:lvl6pPr indent="-298704" lvl="5" marL="27432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Open Sans"/>
                <a:ea typeface="Open Sans"/>
                <a:cs typeface="Open Sans"/>
                <a:sym typeface="Open Sans"/>
              </a:defRPr>
            </a:lvl6pPr>
            <a:lvl7pPr indent="-298704" lvl="6" marL="32004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Open Sans"/>
                <a:ea typeface="Open Sans"/>
                <a:cs typeface="Open Sans"/>
                <a:sym typeface="Open Sans"/>
              </a:defRPr>
            </a:lvl7pPr>
            <a:lvl8pPr indent="-298703" lvl="7" marL="36576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Open Sans"/>
                <a:ea typeface="Open Sans"/>
                <a:cs typeface="Open Sans"/>
                <a:sym typeface="Open Sans"/>
              </a:defRPr>
            </a:lvl8pPr>
            <a:lvl9pPr indent="-298703" lvl="8" marL="4114800" marR="0" rtl="0" algn="l">
              <a:spcBef>
                <a:spcPts val="600"/>
              </a:spcBef>
              <a:spcAft>
                <a:spcPts val="600"/>
              </a:spcAft>
              <a:buClr>
                <a:schemeClr val="accent2"/>
              </a:buClr>
              <a:buSzPts val="1104"/>
              <a:buFont typeface="Noto Sans Symbols"/>
              <a:buChar char="◼"/>
              <a:defRPr b="0" i="0" sz="1200" u="none" cap="none" strike="noStrike">
                <a:solidFill>
                  <a:schemeClr val="dk2"/>
                </a:solidFill>
                <a:latin typeface="Open Sans"/>
                <a:ea typeface="Open Sans"/>
                <a:cs typeface="Open Sans"/>
                <a:sym typeface="Open Sans"/>
              </a:defRPr>
            </a:lvl9pPr>
          </a:lstStyle>
          <a:p/>
        </p:txBody>
      </p:sp>
      <p:sp>
        <p:nvSpPr>
          <p:cNvPr id="8" name="Google Shape;8;p4"/>
          <p:cNvSpPr txBox="1"/>
          <p:nvPr>
            <p:ph idx="10" type="dt"/>
          </p:nvPr>
        </p:nvSpPr>
        <p:spPr>
          <a:xfrm>
            <a:off x="7605951" y="6423914"/>
            <a:ext cx="2844799"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800" u="none" cap="none" strike="noStrike">
                <a:solidFill>
                  <a:srgbClr val="3F3F3F"/>
                </a:solidFill>
                <a:latin typeface="Open Sans"/>
                <a:ea typeface="Open Sans"/>
                <a:cs typeface="Open Sans"/>
                <a:sym typeface="Open Sans"/>
              </a:defRPr>
            </a:lvl1pPr>
            <a:lvl2pPr lvl="1" marR="0" rtl="0" algn="l">
              <a:spcBef>
                <a:spcPts val="0"/>
              </a:spcBef>
              <a:spcAft>
                <a:spcPts val="0"/>
              </a:spcAft>
              <a:buSzPts val="1400"/>
              <a:buNone/>
              <a:defRPr b="0" i="0" sz="1800" u="none" cap="none" strike="noStrike">
                <a:solidFill>
                  <a:schemeClr val="dk1"/>
                </a:solidFill>
                <a:latin typeface="Open Sans"/>
                <a:ea typeface="Open Sans"/>
                <a:cs typeface="Open Sans"/>
                <a:sym typeface="Open Sans"/>
              </a:defRPr>
            </a:lvl2pPr>
            <a:lvl3pPr lvl="2" marR="0" rtl="0" algn="l">
              <a:spcBef>
                <a:spcPts val="0"/>
              </a:spcBef>
              <a:spcAft>
                <a:spcPts val="0"/>
              </a:spcAft>
              <a:buSzPts val="1400"/>
              <a:buNone/>
              <a:defRPr b="0" i="0" sz="1800" u="none" cap="none" strike="noStrike">
                <a:solidFill>
                  <a:schemeClr val="dk1"/>
                </a:solidFill>
                <a:latin typeface="Open Sans"/>
                <a:ea typeface="Open Sans"/>
                <a:cs typeface="Open Sans"/>
                <a:sym typeface="Open Sans"/>
              </a:defRPr>
            </a:lvl3pPr>
            <a:lvl4pPr lvl="3" marR="0" rtl="0" algn="l">
              <a:spcBef>
                <a:spcPts val="0"/>
              </a:spcBef>
              <a:spcAft>
                <a:spcPts val="0"/>
              </a:spcAft>
              <a:buSzPts val="1400"/>
              <a:buNone/>
              <a:defRPr b="0" i="0" sz="1800" u="none" cap="none" strike="noStrike">
                <a:solidFill>
                  <a:schemeClr val="dk1"/>
                </a:solidFill>
                <a:latin typeface="Open Sans"/>
                <a:ea typeface="Open Sans"/>
                <a:cs typeface="Open Sans"/>
                <a:sym typeface="Open Sans"/>
              </a:defRPr>
            </a:lvl4pPr>
            <a:lvl5pPr lvl="4" marR="0" rtl="0" algn="l">
              <a:spcBef>
                <a:spcPts val="0"/>
              </a:spcBef>
              <a:spcAft>
                <a:spcPts val="0"/>
              </a:spcAft>
              <a:buSzPts val="1400"/>
              <a:buNone/>
              <a:defRPr b="0" i="0" sz="1800" u="none" cap="none" strike="noStrike">
                <a:solidFill>
                  <a:schemeClr val="dk1"/>
                </a:solidFill>
                <a:latin typeface="Open Sans"/>
                <a:ea typeface="Open Sans"/>
                <a:cs typeface="Open Sans"/>
                <a:sym typeface="Open Sans"/>
              </a:defRPr>
            </a:lvl5pPr>
            <a:lvl6pPr lvl="5" marR="0" rtl="0" algn="l">
              <a:spcBef>
                <a:spcPts val="0"/>
              </a:spcBef>
              <a:spcAft>
                <a:spcPts val="0"/>
              </a:spcAft>
              <a:buSzPts val="1400"/>
              <a:buNone/>
              <a:defRPr b="0" i="0" sz="1800" u="none" cap="none" strike="noStrike">
                <a:solidFill>
                  <a:schemeClr val="dk1"/>
                </a:solidFill>
                <a:latin typeface="Open Sans"/>
                <a:ea typeface="Open Sans"/>
                <a:cs typeface="Open Sans"/>
                <a:sym typeface="Open Sans"/>
              </a:defRPr>
            </a:lvl6pPr>
            <a:lvl7pPr lvl="6" marR="0" rtl="0" algn="l">
              <a:spcBef>
                <a:spcPts val="0"/>
              </a:spcBef>
              <a:spcAft>
                <a:spcPts val="0"/>
              </a:spcAft>
              <a:buSzPts val="1400"/>
              <a:buNone/>
              <a:defRPr b="0" i="0" sz="1800" u="none" cap="none" strike="noStrike">
                <a:solidFill>
                  <a:schemeClr val="dk1"/>
                </a:solidFill>
                <a:latin typeface="Open Sans"/>
                <a:ea typeface="Open Sans"/>
                <a:cs typeface="Open Sans"/>
                <a:sym typeface="Open Sans"/>
              </a:defRPr>
            </a:lvl7pPr>
            <a:lvl8pPr lvl="7" marR="0" rtl="0" algn="l">
              <a:spcBef>
                <a:spcPts val="0"/>
              </a:spcBef>
              <a:spcAft>
                <a:spcPts val="0"/>
              </a:spcAft>
              <a:buSzPts val="1400"/>
              <a:buNone/>
              <a:defRPr b="0" i="0" sz="1800" u="none" cap="none" strike="noStrike">
                <a:solidFill>
                  <a:schemeClr val="dk1"/>
                </a:solidFill>
                <a:latin typeface="Open Sans"/>
                <a:ea typeface="Open Sans"/>
                <a:cs typeface="Open Sans"/>
                <a:sym typeface="Open Sans"/>
              </a:defRPr>
            </a:lvl8pPr>
            <a:lvl9pPr lvl="8" marR="0" rtl="0" algn="l">
              <a:spcBef>
                <a:spcPts val="0"/>
              </a:spcBef>
              <a:spcAft>
                <a:spcPts val="0"/>
              </a:spcAft>
              <a:buSzPts val="1400"/>
              <a:buNone/>
              <a:defRPr b="0" i="0" sz="1800" u="none" cap="none" strike="noStrike">
                <a:solidFill>
                  <a:schemeClr val="dk1"/>
                </a:solidFill>
                <a:latin typeface="Open Sans"/>
                <a:ea typeface="Open Sans"/>
                <a:cs typeface="Open Sans"/>
                <a:sym typeface="Open Sans"/>
              </a:defRPr>
            </a:lvl9pPr>
          </a:lstStyle>
          <a:p/>
        </p:txBody>
      </p:sp>
      <p:sp>
        <p:nvSpPr>
          <p:cNvPr id="9" name="Google Shape;9;p4"/>
          <p:cNvSpPr txBox="1"/>
          <p:nvPr>
            <p:ph idx="11" type="ftr"/>
          </p:nvPr>
        </p:nvSpPr>
        <p:spPr>
          <a:xfrm>
            <a:off x="581192" y="6423914"/>
            <a:ext cx="691721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800" u="none" cap="none" strike="noStrike">
                <a:solidFill>
                  <a:srgbClr val="3F3F3F"/>
                </a:solidFill>
                <a:latin typeface="Open Sans"/>
                <a:ea typeface="Open Sans"/>
                <a:cs typeface="Open Sans"/>
                <a:sym typeface="Open Sans"/>
              </a:defRPr>
            </a:lvl1pPr>
            <a:lvl2pPr lvl="1" marR="0" rtl="0" algn="l">
              <a:spcBef>
                <a:spcPts val="0"/>
              </a:spcBef>
              <a:spcAft>
                <a:spcPts val="0"/>
              </a:spcAft>
              <a:buSzPts val="1400"/>
              <a:buNone/>
              <a:defRPr b="0" i="0" sz="1800" u="none" cap="none" strike="noStrike">
                <a:solidFill>
                  <a:schemeClr val="dk1"/>
                </a:solidFill>
                <a:latin typeface="Open Sans"/>
                <a:ea typeface="Open Sans"/>
                <a:cs typeface="Open Sans"/>
                <a:sym typeface="Open Sans"/>
              </a:defRPr>
            </a:lvl2pPr>
            <a:lvl3pPr lvl="2" marR="0" rtl="0" algn="l">
              <a:spcBef>
                <a:spcPts val="0"/>
              </a:spcBef>
              <a:spcAft>
                <a:spcPts val="0"/>
              </a:spcAft>
              <a:buSzPts val="1400"/>
              <a:buNone/>
              <a:defRPr b="0" i="0" sz="1800" u="none" cap="none" strike="noStrike">
                <a:solidFill>
                  <a:schemeClr val="dk1"/>
                </a:solidFill>
                <a:latin typeface="Open Sans"/>
                <a:ea typeface="Open Sans"/>
                <a:cs typeface="Open Sans"/>
                <a:sym typeface="Open Sans"/>
              </a:defRPr>
            </a:lvl3pPr>
            <a:lvl4pPr lvl="3" marR="0" rtl="0" algn="l">
              <a:spcBef>
                <a:spcPts val="0"/>
              </a:spcBef>
              <a:spcAft>
                <a:spcPts val="0"/>
              </a:spcAft>
              <a:buSzPts val="1400"/>
              <a:buNone/>
              <a:defRPr b="0" i="0" sz="1800" u="none" cap="none" strike="noStrike">
                <a:solidFill>
                  <a:schemeClr val="dk1"/>
                </a:solidFill>
                <a:latin typeface="Open Sans"/>
                <a:ea typeface="Open Sans"/>
                <a:cs typeface="Open Sans"/>
                <a:sym typeface="Open Sans"/>
              </a:defRPr>
            </a:lvl4pPr>
            <a:lvl5pPr lvl="4" marR="0" rtl="0" algn="l">
              <a:spcBef>
                <a:spcPts val="0"/>
              </a:spcBef>
              <a:spcAft>
                <a:spcPts val="0"/>
              </a:spcAft>
              <a:buSzPts val="1400"/>
              <a:buNone/>
              <a:defRPr b="0" i="0" sz="1800" u="none" cap="none" strike="noStrike">
                <a:solidFill>
                  <a:schemeClr val="dk1"/>
                </a:solidFill>
                <a:latin typeface="Open Sans"/>
                <a:ea typeface="Open Sans"/>
                <a:cs typeface="Open Sans"/>
                <a:sym typeface="Open Sans"/>
              </a:defRPr>
            </a:lvl5pPr>
            <a:lvl6pPr lvl="5" marR="0" rtl="0" algn="l">
              <a:spcBef>
                <a:spcPts val="0"/>
              </a:spcBef>
              <a:spcAft>
                <a:spcPts val="0"/>
              </a:spcAft>
              <a:buSzPts val="1400"/>
              <a:buNone/>
              <a:defRPr b="0" i="0" sz="1800" u="none" cap="none" strike="noStrike">
                <a:solidFill>
                  <a:schemeClr val="dk1"/>
                </a:solidFill>
                <a:latin typeface="Open Sans"/>
                <a:ea typeface="Open Sans"/>
                <a:cs typeface="Open Sans"/>
                <a:sym typeface="Open Sans"/>
              </a:defRPr>
            </a:lvl6pPr>
            <a:lvl7pPr lvl="6" marR="0" rtl="0" algn="l">
              <a:spcBef>
                <a:spcPts val="0"/>
              </a:spcBef>
              <a:spcAft>
                <a:spcPts val="0"/>
              </a:spcAft>
              <a:buSzPts val="1400"/>
              <a:buNone/>
              <a:defRPr b="0" i="0" sz="1800" u="none" cap="none" strike="noStrike">
                <a:solidFill>
                  <a:schemeClr val="dk1"/>
                </a:solidFill>
                <a:latin typeface="Open Sans"/>
                <a:ea typeface="Open Sans"/>
                <a:cs typeface="Open Sans"/>
                <a:sym typeface="Open Sans"/>
              </a:defRPr>
            </a:lvl7pPr>
            <a:lvl8pPr lvl="7" marR="0" rtl="0" algn="l">
              <a:spcBef>
                <a:spcPts val="0"/>
              </a:spcBef>
              <a:spcAft>
                <a:spcPts val="0"/>
              </a:spcAft>
              <a:buSzPts val="1400"/>
              <a:buNone/>
              <a:defRPr b="0" i="0" sz="1800" u="none" cap="none" strike="noStrike">
                <a:solidFill>
                  <a:schemeClr val="dk1"/>
                </a:solidFill>
                <a:latin typeface="Open Sans"/>
                <a:ea typeface="Open Sans"/>
                <a:cs typeface="Open Sans"/>
                <a:sym typeface="Open Sans"/>
              </a:defRPr>
            </a:lvl8pPr>
            <a:lvl9pPr lvl="8" marR="0" rtl="0" algn="l">
              <a:spcBef>
                <a:spcPts val="0"/>
              </a:spcBef>
              <a:spcAft>
                <a:spcPts val="0"/>
              </a:spcAft>
              <a:buSzPts val="1400"/>
              <a:buNone/>
              <a:defRPr b="0" i="0" sz="1800" u="none" cap="none" strike="noStrike">
                <a:solidFill>
                  <a:schemeClr val="dk1"/>
                </a:solidFill>
                <a:latin typeface="Open Sans"/>
                <a:ea typeface="Open Sans"/>
                <a:cs typeface="Open Sans"/>
                <a:sym typeface="Open Sans"/>
              </a:defRPr>
            </a:lvl9pPr>
          </a:lstStyle>
          <a:p/>
        </p:txBody>
      </p:sp>
      <p:sp>
        <p:nvSpPr>
          <p:cNvPr id="10" name="Google Shape;10;p4"/>
          <p:cNvSpPr txBox="1"/>
          <p:nvPr>
            <p:ph idx="12" type="sldNum"/>
          </p:nvPr>
        </p:nvSpPr>
        <p:spPr>
          <a:xfrm>
            <a:off x="10558300" y="6423914"/>
            <a:ext cx="105251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800" u="none" cap="none" strike="noStrike">
                <a:solidFill>
                  <a:srgbClr val="3F3F3F"/>
                </a:solidFill>
                <a:latin typeface="Open Sans"/>
                <a:ea typeface="Open Sans"/>
                <a:cs typeface="Open Sans"/>
                <a:sym typeface="Open Sans"/>
              </a:defRPr>
            </a:lvl1pPr>
            <a:lvl2pPr indent="0" lvl="1" marL="0" marR="0" rtl="0" algn="r">
              <a:spcBef>
                <a:spcPts val="0"/>
              </a:spcBef>
              <a:buNone/>
              <a:defRPr b="0" i="0" sz="800" u="none" cap="none" strike="noStrike">
                <a:solidFill>
                  <a:srgbClr val="3F3F3F"/>
                </a:solidFill>
                <a:latin typeface="Open Sans"/>
                <a:ea typeface="Open Sans"/>
                <a:cs typeface="Open Sans"/>
                <a:sym typeface="Open Sans"/>
              </a:defRPr>
            </a:lvl2pPr>
            <a:lvl3pPr indent="0" lvl="2" marL="0" marR="0" rtl="0" algn="r">
              <a:spcBef>
                <a:spcPts val="0"/>
              </a:spcBef>
              <a:buNone/>
              <a:defRPr b="0" i="0" sz="800" u="none" cap="none" strike="noStrike">
                <a:solidFill>
                  <a:srgbClr val="3F3F3F"/>
                </a:solidFill>
                <a:latin typeface="Open Sans"/>
                <a:ea typeface="Open Sans"/>
                <a:cs typeface="Open Sans"/>
                <a:sym typeface="Open Sans"/>
              </a:defRPr>
            </a:lvl3pPr>
            <a:lvl4pPr indent="0" lvl="3" marL="0" marR="0" rtl="0" algn="r">
              <a:spcBef>
                <a:spcPts val="0"/>
              </a:spcBef>
              <a:buNone/>
              <a:defRPr b="0" i="0" sz="800" u="none" cap="none" strike="noStrike">
                <a:solidFill>
                  <a:srgbClr val="3F3F3F"/>
                </a:solidFill>
                <a:latin typeface="Open Sans"/>
                <a:ea typeface="Open Sans"/>
                <a:cs typeface="Open Sans"/>
                <a:sym typeface="Open Sans"/>
              </a:defRPr>
            </a:lvl4pPr>
            <a:lvl5pPr indent="0" lvl="4" marL="0" marR="0" rtl="0" algn="r">
              <a:spcBef>
                <a:spcPts val="0"/>
              </a:spcBef>
              <a:buNone/>
              <a:defRPr b="0" i="0" sz="800" u="none" cap="none" strike="noStrike">
                <a:solidFill>
                  <a:srgbClr val="3F3F3F"/>
                </a:solidFill>
                <a:latin typeface="Open Sans"/>
                <a:ea typeface="Open Sans"/>
                <a:cs typeface="Open Sans"/>
                <a:sym typeface="Open Sans"/>
              </a:defRPr>
            </a:lvl5pPr>
            <a:lvl6pPr indent="0" lvl="5" marL="0" marR="0" rtl="0" algn="r">
              <a:spcBef>
                <a:spcPts val="0"/>
              </a:spcBef>
              <a:buNone/>
              <a:defRPr b="0" i="0" sz="800" u="none" cap="none" strike="noStrike">
                <a:solidFill>
                  <a:srgbClr val="3F3F3F"/>
                </a:solidFill>
                <a:latin typeface="Open Sans"/>
                <a:ea typeface="Open Sans"/>
                <a:cs typeface="Open Sans"/>
                <a:sym typeface="Open Sans"/>
              </a:defRPr>
            </a:lvl6pPr>
            <a:lvl7pPr indent="0" lvl="6" marL="0" marR="0" rtl="0" algn="r">
              <a:spcBef>
                <a:spcPts val="0"/>
              </a:spcBef>
              <a:buNone/>
              <a:defRPr b="0" i="0" sz="800" u="none" cap="none" strike="noStrike">
                <a:solidFill>
                  <a:srgbClr val="3F3F3F"/>
                </a:solidFill>
                <a:latin typeface="Open Sans"/>
                <a:ea typeface="Open Sans"/>
                <a:cs typeface="Open Sans"/>
                <a:sym typeface="Open Sans"/>
              </a:defRPr>
            </a:lvl7pPr>
            <a:lvl8pPr indent="0" lvl="7" marL="0" marR="0" rtl="0" algn="r">
              <a:spcBef>
                <a:spcPts val="0"/>
              </a:spcBef>
              <a:buNone/>
              <a:defRPr b="0" i="0" sz="800" u="none" cap="none" strike="noStrike">
                <a:solidFill>
                  <a:srgbClr val="3F3F3F"/>
                </a:solidFill>
                <a:latin typeface="Open Sans"/>
                <a:ea typeface="Open Sans"/>
                <a:cs typeface="Open Sans"/>
                <a:sym typeface="Open Sans"/>
              </a:defRPr>
            </a:lvl8pPr>
            <a:lvl9pPr indent="0" lvl="8" marL="0" marR="0" rtl="0" algn="r">
              <a:spcBef>
                <a:spcPts val="0"/>
              </a:spcBef>
              <a:buNone/>
              <a:defRPr b="0" i="0" sz="800" u="none" cap="none" strike="noStrike">
                <a:solidFill>
                  <a:srgbClr val="3F3F3F"/>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US"/>
              <a:t>‹#›</a:t>
            </a:fld>
            <a:endParaRPr/>
          </a:p>
        </p:txBody>
      </p:sp>
      <p:sp>
        <p:nvSpPr>
          <p:cNvPr id="11" name="Google Shape;11;p4"/>
          <p:cNvSpPr/>
          <p:nvPr/>
        </p:nvSpPr>
        <p:spPr>
          <a:xfrm>
            <a:off x="446534" y="457200"/>
            <a:ext cx="3703320" cy="94997"/>
          </a:xfrm>
          <a:prstGeom prst="rect">
            <a:avLst/>
          </a:prstGeom>
          <a:solidFill>
            <a:srgbClr val="46535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4"/>
          <p:cNvSpPr/>
          <p:nvPr/>
        </p:nvSpPr>
        <p:spPr>
          <a:xfrm>
            <a:off x="8042147" y="453643"/>
            <a:ext cx="3703320" cy="98554"/>
          </a:xfrm>
          <a:prstGeom prst="rect">
            <a:avLst/>
          </a:prstGeom>
          <a:solidFill>
            <a:srgbClr val="969FA7"/>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4"/>
          <p:cNvSpPr/>
          <p:nvPr/>
        </p:nvSpPr>
        <p:spPr>
          <a:xfrm>
            <a:off x="4241830" y="457200"/>
            <a:ext cx="3703320" cy="9144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jpg"/><Relationship Id="rId4" Type="http://schemas.openxmlformats.org/officeDocument/2006/relationships/hyperlink" Target="http://www.rrcp.m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g3bdf27c0642_0_0"/>
          <p:cNvSpPr txBox="1"/>
          <p:nvPr>
            <p:ph type="title"/>
          </p:nvPr>
        </p:nvSpPr>
        <p:spPr>
          <a:xfrm>
            <a:off x="581192" y="702156"/>
            <a:ext cx="11029500" cy="11886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dk1"/>
              </a:buClr>
              <a:buSzPts val="4000"/>
              <a:buFont typeface="Open Sans"/>
              <a:buNone/>
            </a:pPr>
            <a:r>
              <a:rPr lang="en-US">
                <a:solidFill>
                  <a:srgbClr val="888888"/>
                </a:solidFill>
              </a:rPr>
              <a:t>ABOUT</a:t>
            </a:r>
            <a:r>
              <a:rPr lang="en-US">
                <a:solidFill>
                  <a:srgbClr val="888888"/>
                </a:solidFill>
              </a:rPr>
              <a:t> THIS RESOURCE</a:t>
            </a:r>
            <a:endParaRPr>
              <a:solidFill>
                <a:srgbClr val="888888"/>
              </a:solidFill>
            </a:endParaRPr>
          </a:p>
        </p:txBody>
      </p:sp>
      <p:sp>
        <p:nvSpPr>
          <p:cNvPr id="95" name="Google Shape;95;g3bdf27c0642_0_0"/>
          <p:cNvSpPr txBox="1"/>
          <p:nvPr>
            <p:ph idx="1" type="body"/>
          </p:nvPr>
        </p:nvSpPr>
        <p:spPr>
          <a:xfrm>
            <a:off x="581200" y="2340876"/>
            <a:ext cx="11029500" cy="4053000"/>
          </a:xfrm>
          <a:prstGeom prst="rect">
            <a:avLst/>
          </a:prstGeom>
          <a:noFill/>
          <a:ln>
            <a:noFill/>
          </a:ln>
        </p:spPr>
        <p:txBody>
          <a:bodyPr anchorCtr="0" anchor="t" bIns="45700" lIns="91425" spcFirstLastPara="1" rIns="91425" wrap="square" tIns="45700">
            <a:normAutofit/>
          </a:bodyPr>
          <a:lstStyle/>
          <a:p>
            <a:pPr indent="0" lvl="0" marL="0" rtl="0" algn="l">
              <a:lnSpc>
                <a:spcPct val="110000"/>
              </a:lnSpc>
              <a:spcBef>
                <a:spcPts val="1000"/>
              </a:spcBef>
              <a:spcAft>
                <a:spcPts val="0"/>
              </a:spcAft>
              <a:buClr>
                <a:schemeClr val="dk1"/>
              </a:buClr>
              <a:buSzPts val="1100"/>
              <a:buFont typeface="Arial"/>
              <a:buNone/>
            </a:pPr>
            <a:r>
              <a:rPr lang="en-US" sz="2200">
                <a:solidFill>
                  <a:srgbClr val="888888"/>
                </a:solidFill>
                <a:highlight>
                  <a:schemeClr val="lt1"/>
                </a:highlight>
                <a:latin typeface="Lustria"/>
                <a:ea typeface="Lustria"/>
                <a:cs typeface="Lustria"/>
                <a:sym typeface="Lustria"/>
              </a:rPr>
              <a:t>Technical elements can be some of the toughest elements of a production to integrate smoothly into any production, and it is especially important in a unified production that details of these transitions be communicated thoroughly in advance. </a:t>
            </a:r>
            <a:r>
              <a:rPr lang="en-US" sz="2200">
                <a:solidFill>
                  <a:srgbClr val="888888"/>
                </a:solidFill>
                <a:highlight>
                  <a:srgbClr val="FFFFFF"/>
                </a:highlight>
                <a:latin typeface="Lustria"/>
                <a:ea typeface="Lustria"/>
                <a:cs typeface="Lustria"/>
                <a:sym typeface="Lustria"/>
              </a:rPr>
              <a:t>This slideshow can be used all at once or in sections as new elements are introduced, such as a new theater space, lighting, props, costumes, or as a set. We encourage you to share this tool with your production team during pre-production and have them fill in the information for their discipline.</a:t>
            </a:r>
            <a:endParaRPr sz="2200">
              <a:solidFill>
                <a:srgbClr val="888888"/>
              </a:solidFill>
              <a:highlight>
                <a:srgbClr val="FFFFFF"/>
              </a:highlight>
              <a:latin typeface="Lustria"/>
              <a:ea typeface="Lustria"/>
              <a:cs typeface="Lustria"/>
              <a:sym typeface="Lustria"/>
            </a:endParaRPr>
          </a:p>
          <a:p>
            <a:pPr indent="0" lvl="0" marL="0" rtl="0" algn="l">
              <a:lnSpc>
                <a:spcPct val="110000"/>
              </a:lnSpc>
              <a:spcBef>
                <a:spcPts val="1000"/>
              </a:spcBef>
              <a:spcAft>
                <a:spcPts val="0"/>
              </a:spcAft>
              <a:buNone/>
            </a:pPr>
            <a:r>
              <a:t/>
            </a:r>
            <a:endParaRPr sz="2200">
              <a:highlight>
                <a:srgbClr val="FFFFFF"/>
              </a:highlight>
            </a:endParaRPr>
          </a:p>
          <a:p>
            <a:pPr indent="0" lvl="0" marL="0" rtl="0" algn="l">
              <a:lnSpc>
                <a:spcPct val="110000"/>
              </a:lnSpc>
              <a:spcBef>
                <a:spcPts val="1000"/>
              </a:spcBef>
              <a:spcAft>
                <a:spcPts val="600"/>
              </a:spcAft>
              <a:buNone/>
            </a:pPr>
            <a:r>
              <a:rPr lang="en-US" sz="2200">
                <a:solidFill>
                  <a:srgbClr val="980000"/>
                </a:solidFill>
                <a:highlight>
                  <a:srgbClr val="FFFFFF"/>
                </a:highlight>
              </a:rPr>
              <a:t>**Delete this slide before distributing.</a:t>
            </a:r>
            <a:endParaRPr sz="2200">
              <a:solidFill>
                <a:srgbClr val="980000"/>
              </a:solidFill>
              <a:highlight>
                <a:srgbClr val="FFFFFF"/>
              </a:highlight>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g392b1d98300_0_6"/>
          <p:cNvSpPr txBox="1"/>
          <p:nvPr>
            <p:ph type="title"/>
          </p:nvPr>
        </p:nvSpPr>
        <p:spPr>
          <a:xfrm>
            <a:off x="581193" y="4693389"/>
            <a:ext cx="11029500" cy="566700"/>
          </a:xfrm>
          <a:prstGeom prst="rect">
            <a:avLst/>
          </a:prstGeom>
        </p:spPr>
        <p:txBody>
          <a:bodyPr anchorCtr="0" anchor="b" bIns="45700" lIns="91425" spcFirstLastPara="1" rIns="91425" wrap="square" tIns="45700">
            <a:normAutofit/>
          </a:bodyPr>
          <a:lstStyle/>
          <a:p>
            <a:pPr indent="0" lvl="0" marL="0" rtl="0" algn="l">
              <a:spcBef>
                <a:spcPts val="0"/>
              </a:spcBef>
              <a:spcAft>
                <a:spcPts val="0"/>
              </a:spcAft>
              <a:buNone/>
            </a:pPr>
            <a:r>
              <a:rPr lang="en-US">
                <a:solidFill>
                  <a:schemeClr val="dk1"/>
                </a:solidFill>
              </a:rPr>
              <a:t>Stage Left Props</a:t>
            </a:r>
            <a:endParaRPr>
              <a:solidFill>
                <a:schemeClr val="dk1"/>
              </a:solidFill>
            </a:endParaRPr>
          </a:p>
        </p:txBody>
      </p:sp>
      <p:sp>
        <p:nvSpPr>
          <p:cNvPr id="157" name="Google Shape;157;g392b1d98300_0_6"/>
          <p:cNvSpPr txBox="1"/>
          <p:nvPr>
            <p:ph idx="1" type="body"/>
          </p:nvPr>
        </p:nvSpPr>
        <p:spPr>
          <a:xfrm>
            <a:off x="581192" y="5260127"/>
            <a:ext cx="11029500" cy="998100"/>
          </a:xfrm>
          <a:prstGeom prst="rect">
            <a:avLst/>
          </a:prstGeom>
        </p:spPr>
        <p:txBody>
          <a:bodyPr anchorCtr="0" anchor="t" bIns="45700" lIns="91425" spcFirstLastPara="1" rIns="91425" wrap="square" tIns="45700">
            <a:normAutofit/>
          </a:bodyPr>
          <a:lstStyle/>
          <a:p>
            <a:pPr indent="0" lvl="0" marL="0" rtl="0" algn="l">
              <a:spcBef>
                <a:spcPts val="320"/>
              </a:spcBef>
              <a:spcAft>
                <a:spcPts val="600"/>
              </a:spcAft>
              <a:buNone/>
            </a:pPr>
            <a:r>
              <a:rPr lang="en-US">
                <a:solidFill>
                  <a:schemeClr val="dk1"/>
                </a:solidFill>
              </a:rPr>
              <a:t>Include a picture of the setup of props on Stage Left and list what is there and who each item belongs to. Describe the organization system being used too and help performers to see the labels. This may take multiple slides.</a:t>
            </a:r>
            <a:endParaRPr>
              <a:solidFill>
                <a:schemeClr val="dk1"/>
              </a:solidFill>
            </a:endParaRPr>
          </a:p>
        </p:txBody>
      </p:sp>
      <p:sp>
        <p:nvSpPr>
          <p:cNvPr id="158" name="Google Shape;158;g392b1d98300_0_6"/>
          <p:cNvSpPr/>
          <p:nvPr>
            <p:ph idx="2" type="pic"/>
          </p:nvPr>
        </p:nvSpPr>
        <p:spPr>
          <a:xfrm>
            <a:off x="447817" y="641350"/>
            <a:ext cx="11290800" cy="3651300"/>
          </a:xfrm>
          <a:prstGeom prst="rect">
            <a:avLst/>
          </a:prstGeom>
        </p:spPr>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g392b1d98300_0_12"/>
          <p:cNvSpPr txBox="1"/>
          <p:nvPr>
            <p:ph type="title"/>
          </p:nvPr>
        </p:nvSpPr>
        <p:spPr>
          <a:xfrm>
            <a:off x="581193" y="4693389"/>
            <a:ext cx="11029500" cy="566700"/>
          </a:xfrm>
          <a:prstGeom prst="rect">
            <a:avLst/>
          </a:prstGeom>
        </p:spPr>
        <p:txBody>
          <a:bodyPr anchorCtr="0" anchor="b" bIns="45700" lIns="91425" spcFirstLastPara="1" rIns="91425" wrap="square" tIns="45700">
            <a:normAutofit/>
          </a:bodyPr>
          <a:lstStyle/>
          <a:p>
            <a:pPr indent="0" lvl="0" marL="0" rtl="0" algn="l">
              <a:spcBef>
                <a:spcPts val="0"/>
              </a:spcBef>
              <a:spcAft>
                <a:spcPts val="0"/>
              </a:spcAft>
              <a:buNone/>
            </a:pPr>
            <a:r>
              <a:rPr lang="en-US">
                <a:solidFill>
                  <a:schemeClr val="dk1"/>
                </a:solidFill>
              </a:rPr>
              <a:t>Stage Right Props</a:t>
            </a:r>
            <a:endParaRPr>
              <a:solidFill>
                <a:schemeClr val="dk1"/>
              </a:solidFill>
            </a:endParaRPr>
          </a:p>
        </p:txBody>
      </p:sp>
      <p:sp>
        <p:nvSpPr>
          <p:cNvPr id="164" name="Google Shape;164;g392b1d98300_0_12"/>
          <p:cNvSpPr txBox="1"/>
          <p:nvPr>
            <p:ph idx="1" type="body"/>
          </p:nvPr>
        </p:nvSpPr>
        <p:spPr>
          <a:xfrm>
            <a:off x="581192" y="5260127"/>
            <a:ext cx="11029500" cy="998100"/>
          </a:xfrm>
          <a:prstGeom prst="rect">
            <a:avLst/>
          </a:prstGeom>
        </p:spPr>
        <p:txBody>
          <a:bodyPr anchorCtr="0" anchor="t" bIns="45700" lIns="91425" spcFirstLastPara="1" rIns="91425" wrap="square" tIns="45700">
            <a:normAutofit/>
          </a:bodyPr>
          <a:lstStyle/>
          <a:p>
            <a:pPr indent="0" lvl="0" marL="0" rtl="0" algn="l">
              <a:spcBef>
                <a:spcPts val="320"/>
              </a:spcBef>
              <a:spcAft>
                <a:spcPts val="600"/>
              </a:spcAft>
              <a:buNone/>
            </a:pPr>
            <a:r>
              <a:rPr lang="en-US">
                <a:solidFill>
                  <a:schemeClr val="dk1"/>
                </a:solidFill>
              </a:rPr>
              <a:t>Include a picture of the setup of props on Stage Right and list what is there and who each item belongs to. Describe the organization system being used too and help performers to see the labels. This may take multiple slides.</a:t>
            </a:r>
            <a:endParaRPr>
              <a:solidFill>
                <a:schemeClr val="dk1"/>
              </a:solidFill>
            </a:endParaRPr>
          </a:p>
        </p:txBody>
      </p:sp>
      <p:sp>
        <p:nvSpPr>
          <p:cNvPr id="165" name="Google Shape;165;g392b1d98300_0_12"/>
          <p:cNvSpPr/>
          <p:nvPr>
            <p:ph idx="2" type="pic"/>
          </p:nvPr>
        </p:nvSpPr>
        <p:spPr>
          <a:xfrm>
            <a:off x="447817" y="641350"/>
            <a:ext cx="11290800" cy="3651300"/>
          </a:xfrm>
          <a:prstGeom prst="rect">
            <a:avLst/>
          </a:prstGeom>
        </p:spPr>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g392b1d98300_0_18"/>
          <p:cNvSpPr txBox="1"/>
          <p:nvPr>
            <p:ph type="title"/>
          </p:nvPr>
        </p:nvSpPr>
        <p:spPr>
          <a:xfrm>
            <a:off x="581192" y="702156"/>
            <a:ext cx="11029500" cy="118860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3F3F3F"/>
              </a:buClr>
              <a:buSzPts val="4400"/>
              <a:buFont typeface="Open Sans"/>
              <a:buNone/>
            </a:pPr>
            <a:r>
              <a:rPr lang="en-US"/>
              <a:t>Costumes</a:t>
            </a:r>
            <a:endParaRPr/>
          </a:p>
        </p:txBody>
      </p:sp>
      <p:sp>
        <p:nvSpPr>
          <p:cNvPr id="171" name="Google Shape;171;g392b1d98300_0_18"/>
          <p:cNvSpPr txBox="1"/>
          <p:nvPr>
            <p:ph idx="1" type="body"/>
          </p:nvPr>
        </p:nvSpPr>
        <p:spPr>
          <a:xfrm>
            <a:off x="581200" y="1797725"/>
            <a:ext cx="11029500" cy="4693800"/>
          </a:xfrm>
          <a:prstGeom prst="rect">
            <a:avLst/>
          </a:prstGeom>
          <a:noFill/>
          <a:ln>
            <a:noFill/>
          </a:ln>
        </p:spPr>
        <p:txBody>
          <a:bodyPr anchorCtr="0" anchor="ctr" bIns="45700" lIns="91425" spcFirstLastPara="1" rIns="91425" wrap="square" tIns="45700">
            <a:normAutofit lnSpcReduction="20000"/>
          </a:bodyPr>
          <a:lstStyle/>
          <a:p>
            <a:pPr indent="0" lvl="0" marL="0" rtl="0" algn="l">
              <a:lnSpc>
                <a:spcPct val="120000"/>
              </a:lnSpc>
              <a:spcBef>
                <a:spcPts val="0"/>
              </a:spcBef>
              <a:spcAft>
                <a:spcPts val="0"/>
              </a:spcAft>
              <a:buNone/>
            </a:pPr>
            <a:r>
              <a:rPr lang="en-US" sz="1900">
                <a:solidFill>
                  <a:schemeClr val="dk1"/>
                </a:solidFill>
              </a:rPr>
              <a:t>On Wednesday we’ll begin wearing costumes during our rehearsals. Here are some things to keep in mind:</a:t>
            </a:r>
            <a:endParaRPr sz="1900">
              <a:solidFill>
                <a:schemeClr val="dk1"/>
              </a:solidFill>
            </a:endParaRPr>
          </a:p>
          <a:p>
            <a:pPr indent="-331400" lvl="1" marL="630000" rtl="0" algn="l">
              <a:lnSpc>
                <a:spcPct val="120000"/>
              </a:lnSpc>
              <a:spcBef>
                <a:spcPts val="860"/>
              </a:spcBef>
              <a:spcAft>
                <a:spcPts val="0"/>
              </a:spcAft>
              <a:buClr>
                <a:schemeClr val="dk1"/>
              </a:buClr>
              <a:buSzPts val="1596"/>
              <a:buChar char="◼"/>
            </a:pPr>
            <a:r>
              <a:rPr lang="en-US" sz="1700">
                <a:solidFill>
                  <a:schemeClr val="dk1"/>
                </a:solidFill>
              </a:rPr>
              <a:t>The men’s dressing room is located ***. The women’s dressing room is located ***. If you prefer a private place to change, you can do so ***.</a:t>
            </a:r>
            <a:endParaRPr sz="1700">
              <a:solidFill>
                <a:schemeClr val="dk1"/>
              </a:solidFill>
            </a:endParaRPr>
          </a:p>
          <a:p>
            <a:pPr indent="-302190" lvl="1" marL="630000" rtl="0" algn="l">
              <a:spcBef>
                <a:spcPts val="860"/>
              </a:spcBef>
              <a:spcAft>
                <a:spcPts val="0"/>
              </a:spcAft>
              <a:buClr>
                <a:schemeClr val="dk1"/>
              </a:buClr>
              <a:buSzPts val="1596"/>
              <a:buChar char="◼"/>
            </a:pPr>
            <a:r>
              <a:rPr lang="en-US" sz="1700">
                <a:solidFill>
                  <a:schemeClr val="dk1"/>
                </a:solidFill>
              </a:rPr>
              <a:t>Please </a:t>
            </a:r>
            <a:r>
              <a:rPr i="1" lang="en-US" sz="1700">
                <a:solidFill>
                  <a:schemeClr val="dk1"/>
                </a:solidFill>
              </a:rPr>
              <a:t>only wear costume pieces that are yours. </a:t>
            </a:r>
            <a:r>
              <a:rPr lang="en-US" sz="1700">
                <a:solidFill>
                  <a:schemeClr val="dk1"/>
                </a:solidFill>
              </a:rPr>
              <a:t>If you’re not sure if it’s your costume or not, ask! When you’re done with your costumes, please put them back on hangers and return them to your designated space. Be sure the hanger has your name on it and you’re not using someone else’s hanger!</a:t>
            </a:r>
            <a:endParaRPr sz="1700">
              <a:solidFill>
                <a:schemeClr val="dk1"/>
              </a:solidFill>
            </a:endParaRPr>
          </a:p>
          <a:p>
            <a:pPr indent="-338004" lvl="1" marL="630000" rtl="0" algn="l">
              <a:lnSpc>
                <a:spcPct val="120000"/>
              </a:lnSpc>
              <a:spcBef>
                <a:spcPts val="860"/>
              </a:spcBef>
              <a:spcAft>
                <a:spcPts val="0"/>
              </a:spcAft>
              <a:buClr>
                <a:schemeClr val="dk1"/>
              </a:buClr>
              <a:buSzPts val="1700"/>
              <a:buChar char="◼"/>
            </a:pPr>
            <a:r>
              <a:rPr lang="en-US" sz="1700">
                <a:solidFill>
                  <a:schemeClr val="dk1"/>
                </a:solidFill>
              </a:rPr>
              <a:t>The next slide(s) will show you where costumes are located and how they’re organized.</a:t>
            </a:r>
            <a:endParaRPr sz="1700">
              <a:solidFill>
                <a:schemeClr val="dk1"/>
              </a:solidFill>
            </a:endParaRPr>
          </a:p>
          <a:p>
            <a:pPr indent="-338004" lvl="1" marL="630000" rtl="0" algn="l">
              <a:lnSpc>
                <a:spcPct val="120000"/>
              </a:lnSpc>
              <a:spcBef>
                <a:spcPts val="860"/>
              </a:spcBef>
              <a:spcAft>
                <a:spcPts val="0"/>
              </a:spcAft>
              <a:buClr>
                <a:schemeClr val="dk1"/>
              </a:buClr>
              <a:buSzPts val="1700"/>
              <a:buChar char="◼"/>
            </a:pPr>
            <a:r>
              <a:rPr lang="en-US" sz="1700">
                <a:solidFill>
                  <a:schemeClr val="dk1"/>
                </a:solidFill>
              </a:rPr>
              <a:t>Don’t forget to bring your required base layer on Wednesday, which includes a pair of shorts, a tank top, and comfortable shoes for all performers. If you need help getting something you don’t have, please speak with the costumer. Remember, once you bring everything to the theater it needs to stay at the theater.</a:t>
            </a:r>
            <a:endParaRPr sz="1700">
              <a:solidFill>
                <a:schemeClr val="dk1"/>
              </a:solidFill>
            </a:endParaRPr>
          </a:p>
          <a:p>
            <a:pPr indent="-308794" lvl="0" marL="306000" rtl="0" algn="l">
              <a:lnSpc>
                <a:spcPct val="120000"/>
              </a:lnSpc>
              <a:spcBef>
                <a:spcPts val="860"/>
              </a:spcBef>
              <a:spcAft>
                <a:spcPts val="0"/>
              </a:spcAft>
              <a:buClr>
                <a:schemeClr val="dk1"/>
              </a:buClr>
              <a:buSzPts val="1700"/>
              <a:buChar char="◼"/>
            </a:pPr>
            <a:r>
              <a:rPr lang="en-US" sz="1700">
                <a:solidFill>
                  <a:schemeClr val="dk1"/>
                </a:solidFill>
              </a:rPr>
              <a:t>***</a:t>
            </a:r>
            <a:r>
              <a:rPr lang="en-US" sz="1600">
                <a:solidFill>
                  <a:schemeClr val="dk1"/>
                </a:solidFill>
              </a:rPr>
              <a:t>Use as many slides as you need to show performers where costumes are located and how they’re organized. The following slides will have sample text with information we recommend you include.***</a:t>
            </a:r>
            <a:endParaRPr sz="1700">
              <a:solidFill>
                <a:schemeClr val="dk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g392b1d98300_0_29"/>
          <p:cNvSpPr txBox="1"/>
          <p:nvPr>
            <p:ph type="title"/>
          </p:nvPr>
        </p:nvSpPr>
        <p:spPr>
          <a:xfrm>
            <a:off x="581193" y="4693389"/>
            <a:ext cx="11029500" cy="566700"/>
          </a:xfrm>
          <a:prstGeom prst="rect">
            <a:avLst/>
          </a:prstGeom>
        </p:spPr>
        <p:txBody>
          <a:bodyPr anchorCtr="0" anchor="b" bIns="45700" lIns="91425" spcFirstLastPara="1" rIns="91425" wrap="square" tIns="45700">
            <a:normAutofit/>
          </a:bodyPr>
          <a:lstStyle/>
          <a:p>
            <a:pPr indent="0" lvl="0" marL="0" rtl="0" algn="l">
              <a:spcBef>
                <a:spcPts val="0"/>
              </a:spcBef>
              <a:spcAft>
                <a:spcPts val="0"/>
              </a:spcAft>
              <a:buNone/>
            </a:pPr>
            <a:r>
              <a:rPr lang="en-US">
                <a:solidFill>
                  <a:schemeClr val="dk1"/>
                </a:solidFill>
              </a:rPr>
              <a:t>Women’s Dressing Room</a:t>
            </a:r>
            <a:endParaRPr>
              <a:solidFill>
                <a:schemeClr val="dk1"/>
              </a:solidFill>
            </a:endParaRPr>
          </a:p>
        </p:txBody>
      </p:sp>
      <p:sp>
        <p:nvSpPr>
          <p:cNvPr id="177" name="Google Shape;177;g392b1d98300_0_29"/>
          <p:cNvSpPr txBox="1"/>
          <p:nvPr>
            <p:ph idx="1" type="body"/>
          </p:nvPr>
        </p:nvSpPr>
        <p:spPr>
          <a:xfrm>
            <a:off x="581192" y="5260127"/>
            <a:ext cx="11029500" cy="998100"/>
          </a:xfrm>
          <a:prstGeom prst="rect">
            <a:avLst/>
          </a:prstGeom>
        </p:spPr>
        <p:txBody>
          <a:bodyPr anchorCtr="0" anchor="t" bIns="45700" lIns="91425" spcFirstLastPara="1" rIns="91425" wrap="square" tIns="45700">
            <a:normAutofit/>
          </a:bodyPr>
          <a:lstStyle/>
          <a:p>
            <a:pPr indent="0" lvl="0" marL="0" rtl="0" algn="l">
              <a:spcBef>
                <a:spcPts val="320"/>
              </a:spcBef>
              <a:spcAft>
                <a:spcPts val="600"/>
              </a:spcAft>
              <a:buNone/>
            </a:pPr>
            <a:r>
              <a:rPr lang="en-US">
                <a:solidFill>
                  <a:schemeClr val="dk1"/>
                </a:solidFill>
              </a:rPr>
              <a:t>Above is a picture of the women’s dressing room. See how clean it is in this picture? Please be sure it is just as neat and tidy when you leave at the end of each rehearsal and performance. Every hanger is labeled with your name.</a:t>
            </a:r>
            <a:endParaRPr>
              <a:solidFill>
                <a:schemeClr val="dk1"/>
              </a:solidFill>
            </a:endParaRPr>
          </a:p>
        </p:txBody>
      </p:sp>
      <p:sp>
        <p:nvSpPr>
          <p:cNvPr id="178" name="Google Shape;178;g392b1d98300_0_29"/>
          <p:cNvSpPr/>
          <p:nvPr>
            <p:ph idx="2" type="pic"/>
          </p:nvPr>
        </p:nvSpPr>
        <p:spPr>
          <a:xfrm>
            <a:off x="447817" y="641350"/>
            <a:ext cx="11290800" cy="3651300"/>
          </a:xfrm>
          <a:prstGeom prst="rect">
            <a:avLst/>
          </a:prstGeom>
        </p:spPr>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g392b1d98300_0_35"/>
          <p:cNvSpPr txBox="1"/>
          <p:nvPr>
            <p:ph type="title"/>
          </p:nvPr>
        </p:nvSpPr>
        <p:spPr>
          <a:xfrm>
            <a:off x="581193" y="4693389"/>
            <a:ext cx="11029500" cy="566700"/>
          </a:xfrm>
          <a:prstGeom prst="rect">
            <a:avLst/>
          </a:prstGeom>
        </p:spPr>
        <p:txBody>
          <a:bodyPr anchorCtr="0" anchor="b" bIns="45700" lIns="91425" spcFirstLastPara="1" rIns="91425" wrap="square" tIns="45700">
            <a:normAutofit/>
          </a:bodyPr>
          <a:lstStyle/>
          <a:p>
            <a:pPr indent="0" lvl="0" marL="0" rtl="0" algn="l">
              <a:spcBef>
                <a:spcPts val="0"/>
              </a:spcBef>
              <a:spcAft>
                <a:spcPts val="0"/>
              </a:spcAft>
              <a:buNone/>
            </a:pPr>
            <a:r>
              <a:rPr lang="en-US">
                <a:solidFill>
                  <a:schemeClr val="dk1"/>
                </a:solidFill>
              </a:rPr>
              <a:t>Women’s Dressing Room (continued)</a:t>
            </a:r>
            <a:endParaRPr>
              <a:solidFill>
                <a:schemeClr val="dk1"/>
              </a:solidFill>
            </a:endParaRPr>
          </a:p>
        </p:txBody>
      </p:sp>
      <p:sp>
        <p:nvSpPr>
          <p:cNvPr id="184" name="Google Shape;184;g392b1d98300_0_35"/>
          <p:cNvSpPr txBox="1"/>
          <p:nvPr>
            <p:ph idx="1" type="body"/>
          </p:nvPr>
        </p:nvSpPr>
        <p:spPr>
          <a:xfrm>
            <a:off x="581192" y="5260127"/>
            <a:ext cx="11029500" cy="998100"/>
          </a:xfrm>
          <a:prstGeom prst="rect">
            <a:avLst/>
          </a:prstGeom>
        </p:spPr>
        <p:txBody>
          <a:bodyPr anchorCtr="0" anchor="t" bIns="45700" lIns="91425" spcFirstLastPara="1" rIns="91425" wrap="square" tIns="45700">
            <a:normAutofit/>
          </a:bodyPr>
          <a:lstStyle/>
          <a:p>
            <a:pPr indent="0" lvl="0" marL="0" rtl="0" algn="l">
              <a:spcBef>
                <a:spcPts val="320"/>
              </a:spcBef>
              <a:spcAft>
                <a:spcPts val="0"/>
              </a:spcAft>
              <a:buNone/>
            </a:pPr>
            <a:r>
              <a:rPr lang="en-US">
                <a:solidFill>
                  <a:schemeClr val="dk1"/>
                </a:solidFill>
              </a:rPr>
              <a:t>Here is where Abigail’s, Bridgette’s, Calista’s, Danielle’s, and Edith’s costumes are. You can see their names labeled on the hangers.</a:t>
            </a:r>
            <a:endParaRPr>
              <a:solidFill>
                <a:schemeClr val="dk1"/>
              </a:solidFill>
            </a:endParaRPr>
          </a:p>
          <a:p>
            <a:pPr indent="0" lvl="0" marL="0" rtl="0" algn="l">
              <a:spcBef>
                <a:spcPts val="600"/>
              </a:spcBef>
              <a:spcAft>
                <a:spcPts val="600"/>
              </a:spcAft>
              <a:buNone/>
            </a:pPr>
            <a:r>
              <a:rPr lang="en-US">
                <a:solidFill>
                  <a:schemeClr val="dk1"/>
                </a:solidFill>
              </a:rPr>
              <a:t>***I would include as many slides as are needed until every performer sees their name.***</a:t>
            </a:r>
            <a:endParaRPr>
              <a:solidFill>
                <a:schemeClr val="dk1"/>
              </a:solidFill>
            </a:endParaRPr>
          </a:p>
        </p:txBody>
      </p:sp>
      <p:sp>
        <p:nvSpPr>
          <p:cNvPr id="185" name="Google Shape;185;g392b1d98300_0_35"/>
          <p:cNvSpPr/>
          <p:nvPr>
            <p:ph idx="2" type="pic"/>
          </p:nvPr>
        </p:nvSpPr>
        <p:spPr>
          <a:xfrm>
            <a:off x="447817" y="641350"/>
            <a:ext cx="11290800" cy="3651300"/>
          </a:xfrm>
          <a:prstGeom prst="rect">
            <a:avLst/>
          </a:prstGeom>
        </p:spPr>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g392b1d98300_0_41"/>
          <p:cNvSpPr txBox="1"/>
          <p:nvPr>
            <p:ph type="title"/>
          </p:nvPr>
        </p:nvSpPr>
        <p:spPr>
          <a:xfrm>
            <a:off x="581193" y="4693389"/>
            <a:ext cx="11029500" cy="566700"/>
          </a:xfrm>
          <a:prstGeom prst="rect">
            <a:avLst/>
          </a:prstGeom>
        </p:spPr>
        <p:txBody>
          <a:bodyPr anchorCtr="0" anchor="b" bIns="45700" lIns="91425" spcFirstLastPara="1" rIns="91425" wrap="square" tIns="45700">
            <a:normAutofit/>
          </a:bodyPr>
          <a:lstStyle/>
          <a:p>
            <a:pPr indent="0" lvl="0" marL="0" rtl="0" algn="l">
              <a:spcBef>
                <a:spcPts val="0"/>
              </a:spcBef>
              <a:spcAft>
                <a:spcPts val="0"/>
              </a:spcAft>
              <a:buNone/>
            </a:pPr>
            <a:r>
              <a:rPr lang="en-US">
                <a:solidFill>
                  <a:schemeClr val="dk1"/>
                </a:solidFill>
              </a:rPr>
              <a:t>M</a:t>
            </a:r>
            <a:r>
              <a:rPr lang="en-US">
                <a:solidFill>
                  <a:schemeClr val="dk1"/>
                </a:solidFill>
              </a:rPr>
              <a:t>en’s Dressing Room</a:t>
            </a:r>
            <a:endParaRPr>
              <a:solidFill>
                <a:schemeClr val="dk1"/>
              </a:solidFill>
            </a:endParaRPr>
          </a:p>
        </p:txBody>
      </p:sp>
      <p:sp>
        <p:nvSpPr>
          <p:cNvPr id="191" name="Google Shape;191;g392b1d98300_0_41"/>
          <p:cNvSpPr txBox="1"/>
          <p:nvPr>
            <p:ph idx="1" type="body"/>
          </p:nvPr>
        </p:nvSpPr>
        <p:spPr>
          <a:xfrm>
            <a:off x="581192" y="5260127"/>
            <a:ext cx="11029500" cy="998100"/>
          </a:xfrm>
          <a:prstGeom prst="rect">
            <a:avLst/>
          </a:prstGeom>
        </p:spPr>
        <p:txBody>
          <a:bodyPr anchorCtr="0" anchor="t" bIns="45700" lIns="91425" spcFirstLastPara="1" rIns="91425" wrap="square" tIns="45700">
            <a:normAutofit/>
          </a:bodyPr>
          <a:lstStyle/>
          <a:p>
            <a:pPr indent="0" lvl="0" marL="0" rtl="0" algn="l">
              <a:spcBef>
                <a:spcPts val="320"/>
              </a:spcBef>
              <a:spcAft>
                <a:spcPts val="600"/>
              </a:spcAft>
              <a:buNone/>
            </a:pPr>
            <a:r>
              <a:rPr lang="en-US">
                <a:solidFill>
                  <a:schemeClr val="dk1"/>
                </a:solidFill>
              </a:rPr>
              <a:t>Above is a picture of the men’s dressing room. See how clean it is in this picture? Please be sure it is just as neat and tidy when you leave at the end of each rehearsal and performance. Every hanger is labeled with your name.</a:t>
            </a:r>
            <a:endParaRPr>
              <a:solidFill>
                <a:schemeClr val="dk1"/>
              </a:solidFill>
            </a:endParaRPr>
          </a:p>
        </p:txBody>
      </p:sp>
      <p:sp>
        <p:nvSpPr>
          <p:cNvPr id="192" name="Google Shape;192;g392b1d98300_0_41"/>
          <p:cNvSpPr/>
          <p:nvPr>
            <p:ph idx="2" type="pic"/>
          </p:nvPr>
        </p:nvSpPr>
        <p:spPr>
          <a:xfrm>
            <a:off x="447817" y="641350"/>
            <a:ext cx="11290800" cy="3651300"/>
          </a:xfrm>
          <a:prstGeom prst="rect">
            <a:avLst/>
          </a:prstGeom>
        </p:spPr>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g392b1d98300_0_47"/>
          <p:cNvSpPr txBox="1"/>
          <p:nvPr>
            <p:ph type="title"/>
          </p:nvPr>
        </p:nvSpPr>
        <p:spPr>
          <a:xfrm>
            <a:off x="581193" y="4693389"/>
            <a:ext cx="11029500" cy="566700"/>
          </a:xfrm>
          <a:prstGeom prst="rect">
            <a:avLst/>
          </a:prstGeom>
        </p:spPr>
        <p:txBody>
          <a:bodyPr anchorCtr="0" anchor="b" bIns="45700" lIns="91425" spcFirstLastPara="1" rIns="91425" wrap="square" tIns="45700">
            <a:normAutofit/>
          </a:bodyPr>
          <a:lstStyle/>
          <a:p>
            <a:pPr indent="0" lvl="0" marL="0" rtl="0" algn="l">
              <a:spcBef>
                <a:spcPts val="0"/>
              </a:spcBef>
              <a:spcAft>
                <a:spcPts val="0"/>
              </a:spcAft>
              <a:buNone/>
            </a:pPr>
            <a:r>
              <a:rPr lang="en-US">
                <a:solidFill>
                  <a:schemeClr val="dk1"/>
                </a:solidFill>
              </a:rPr>
              <a:t>M</a:t>
            </a:r>
            <a:r>
              <a:rPr lang="en-US">
                <a:solidFill>
                  <a:schemeClr val="dk1"/>
                </a:solidFill>
              </a:rPr>
              <a:t>en’s Dressing Room (continued)</a:t>
            </a:r>
            <a:endParaRPr>
              <a:solidFill>
                <a:schemeClr val="dk1"/>
              </a:solidFill>
            </a:endParaRPr>
          </a:p>
        </p:txBody>
      </p:sp>
      <p:sp>
        <p:nvSpPr>
          <p:cNvPr id="198" name="Google Shape;198;g392b1d98300_0_47"/>
          <p:cNvSpPr txBox="1"/>
          <p:nvPr>
            <p:ph idx="1" type="body"/>
          </p:nvPr>
        </p:nvSpPr>
        <p:spPr>
          <a:xfrm>
            <a:off x="581192" y="5260127"/>
            <a:ext cx="11029500" cy="998100"/>
          </a:xfrm>
          <a:prstGeom prst="rect">
            <a:avLst/>
          </a:prstGeom>
        </p:spPr>
        <p:txBody>
          <a:bodyPr anchorCtr="0" anchor="t" bIns="45700" lIns="91425" spcFirstLastPara="1" rIns="91425" wrap="square" tIns="45700">
            <a:normAutofit/>
          </a:bodyPr>
          <a:lstStyle/>
          <a:p>
            <a:pPr indent="0" lvl="0" marL="0" rtl="0" algn="l">
              <a:spcBef>
                <a:spcPts val="320"/>
              </a:spcBef>
              <a:spcAft>
                <a:spcPts val="0"/>
              </a:spcAft>
              <a:buNone/>
            </a:pPr>
            <a:r>
              <a:rPr lang="en-US">
                <a:solidFill>
                  <a:schemeClr val="dk1"/>
                </a:solidFill>
              </a:rPr>
              <a:t>Here is where Aaron’s, Brad’s, Carter’s, Dean’s, and Edward’s costumes are. You can see their names labeled on the hangers.</a:t>
            </a:r>
            <a:endParaRPr>
              <a:solidFill>
                <a:schemeClr val="dk1"/>
              </a:solidFill>
            </a:endParaRPr>
          </a:p>
          <a:p>
            <a:pPr indent="0" lvl="0" marL="0" rtl="0" algn="l">
              <a:spcBef>
                <a:spcPts val="600"/>
              </a:spcBef>
              <a:spcAft>
                <a:spcPts val="600"/>
              </a:spcAft>
              <a:buNone/>
            </a:pPr>
            <a:r>
              <a:rPr lang="en-US">
                <a:solidFill>
                  <a:schemeClr val="dk1"/>
                </a:solidFill>
              </a:rPr>
              <a:t>***I would include as many slides as are needed until every performer sees their name.***</a:t>
            </a:r>
            <a:endParaRPr>
              <a:solidFill>
                <a:schemeClr val="dk1"/>
              </a:solidFill>
            </a:endParaRPr>
          </a:p>
        </p:txBody>
      </p:sp>
      <p:sp>
        <p:nvSpPr>
          <p:cNvPr id="199" name="Google Shape;199;g392b1d98300_0_47"/>
          <p:cNvSpPr/>
          <p:nvPr>
            <p:ph idx="2" type="pic"/>
          </p:nvPr>
        </p:nvSpPr>
        <p:spPr>
          <a:xfrm>
            <a:off x="447817" y="641350"/>
            <a:ext cx="11290800" cy="3651300"/>
          </a:xfrm>
          <a:prstGeom prst="rect">
            <a:avLst/>
          </a:prstGeom>
        </p:spPr>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g392b1d98300_0_75"/>
          <p:cNvSpPr txBox="1"/>
          <p:nvPr>
            <p:ph type="title"/>
          </p:nvPr>
        </p:nvSpPr>
        <p:spPr>
          <a:xfrm>
            <a:off x="581193" y="729658"/>
            <a:ext cx="11029500" cy="988200"/>
          </a:xfrm>
          <a:prstGeom prst="rect">
            <a:avLst/>
          </a:prstGeom>
        </p:spPr>
        <p:txBody>
          <a:bodyPr anchorCtr="0" anchor="b" bIns="45700" lIns="91425" spcFirstLastPara="1" rIns="91425" wrap="square" tIns="45700">
            <a:normAutofit/>
          </a:bodyPr>
          <a:lstStyle/>
          <a:p>
            <a:pPr indent="0" lvl="0" marL="0" rtl="0" algn="l">
              <a:spcBef>
                <a:spcPts val="0"/>
              </a:spcBef>
              <a:spcAft>
                <a:spcPts val="0"/>
              </a:spcAft>
              <a:buNone/>
            </a:pPr>
            <a:r>
              <a:rPr lang="en-US"/>
              <a:t>New Faces</a:t>
            </a:r>
            <a:endParaRPr/>
          </a:p>
        </p:txBody>
      </p:sp>
      <p:sp>
        <p:nvSpPr>
          <p:cNvPr id="205" name="Google Shape;205;g392b1d98300_0_75"/>
          <p:cNvSpPr txBox="1"/>
          <p:nvPr>
            <p:ph idx="1" type="body"/>
          </p:nvPr>
        </p:nvSpPr>
        <p:spPr>
          <a:xfrm>
            <a:off x="581193" y="2228003"/>
            <a:ext cx="5194800" cy="3633000"/>
          </a:xfrm>
          <a:prstGeom prst="rect">
            <a:avLst/>
          </a:prstGeom>
        </p:spPr>
        <p:txBody>
          <a:bodyPr anchorCtr="0" anchor="ctr" bIns="45700" lIns="91425" spcFirstLastPara="1" rIns="91425" wrap="square" tIns="45700">
            <a:normAutofit/>
          </a:bodyPr>
          <a:lstStyle/>
          <a:p>
            <a:pPr indent="0" lvl="0" marL="0" rtl="0" algn="l">
              <a:spcBef>
                <a:spcPts val="360"/>
              </a:spcBef>
              <a:spcAft>
                <a:spcPts val="600"/>
              </a:spcAft>
              <a:buNone/>
            </a:pPr>
            <a:r>
              <a:rPr lang="en-US">
                <a:solidFill>
                  <a:schemeClr val="dk1"/>
                </a:solidFill>
              </a:rPr>
              <a:t>**Use this page over and over to introduce new faces who will be present at rehearsals. Use the program to help you remember people, including backstage hands who are showing up at the 11th hour, a board operator performers have never met, and any volunteers. As soon as someone volunteers to help, ask them for a picture and brief bio.**</a:t>
            </a:r>
            <a:endParaRPr>
              <a:solidFill>
                <a:schemeClr val="dk1"/>
              </a:solidFill>
            </a:endParaRPr>
          </a:p>
        </p:txBody>
      </p:sp>
      <p:sp>
        <p:nvSpPr>
          <p:cNvPr id="206" name="Google Shape;206;g392b1d98300_0_75"/>
          <p:cNvSpPr txBox="1"/>
          <p:nvPr>
            <p:ph idx="2" type="body"/>
          </p:nvPr>
        </p:nvSpPr>
        <p:spPr>
          <a:xfrm>
            <a:off x="6416039" y="2228003"/>
            <a:ext cx="5194800" cy="3633000"/>
          </a:xfrm>
          <a:prstGeom prst="rect">
            <a:avLst/>
          </a:prstGeom>
        </p:spPr>
        <p:txBody>
          <a:bodyPr anchorCtr="0" anchor="ctr" bIns="45700" lIns="91425" spcFirstLastPara="1" rIns="91425" wrap="square" tIns="45700">
            <a:normAutofit/>
          </a:bodyPr>
          <a:lstStyle/>
          <a:p>
            <a:pPr indent="0" lvl="0" marL="0" rtl="0" algn="l">
              <a:spcBef>
                <a:spcPts val="360"/>
              </a:spcBef>
              <a:spcAft>
                <a:spcPts val="600"/>
              </a:spcAft>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0" name="Shape 210"/>
        <p:cNvGrpSpPr/>
        <p:nvPr/>
      </p:nvGrpSpPr>
      <p:grpSpPr>
        <a:xfrm>
          <a:off x="0" y="0"/>
          <a:ext cx="0" cy="0"/>
          <a:chOff x="0" y="0"/>
          <a:chExt cx="0" cy="0"/>
        </a:xfrm>
      </p:grpSpPr>
      <p:sp>
        <p:nvSpPr>
          <p:cNvPr id="211" name="Google Shape;211;g392b1d98300_0_88"/>
          <p:cNvSpPr txBox="1"/>
          <p:nvPr>
            <p:ph type="title"/>
          </p:nvPr>
        </p:nvSpPr>
        <p:spPr>
          <a:xfrm>
            <a:off x="581192" y="702156"/>
            <a:ext cx="11029500" cy="1188600"/>
          </a:xfrm>
          <a:prstGeom prst="rect">
            <a:avLst/>
          </a:prstGeom>
        </p:spPr>
        <p:txBody>
          <a:bodyPr anchorCtr="0" anchor="b" bIns="45700" lIns="91425" spcFirstLastPara="1" rIns="91425" wrap="square" tIns="45700">
            <a:normAutofit/>
          </a:bodyPr>
          <a:lstStyle/>
          <a:p>
            <a:pPr indent="0" lvl="0" marL="0" rtl="0" algn="l">
              <a:spcBef>
                <a:spcPts val="0"/>
              </a:spcBef>
              <a:spcAft>
                <a:spcPts val="0"/>
              </a:spcAft>
              <a:buNone/>
            </a:pPr>
            <a:r>
              <a:rPr lang="en-US"/>
              <a:t>Final Thoughts</a:t>
            </a:r>
            <a:endParaRPr/>
          </a:p>
        </p:txBody>
      </p:sp>
      <p:sp>
        <p:nvSpPr>
          <p:cNvPr id="212" name="Google Shape;212;g392b1d98300_0_88"/>
          <p:cNvSpPr txBox="1"/>
          <p:nvPr>
            <p:ph idx="1" type="body"/>
          </p:nvPr>
        </p:nvSpPr>
        <p:spPr>
          <a:xfrm>
            <a:off x="581192" y="2340864"/>
            <a:ext cx="11029500" cy="3634500"/>
          </a:xfrm>
          <a:prstGeom prst="rect">
            <a:avLst/>
          </a:prstGeom>
        </p:spPr>
        <p:txBody>
          <a:bodyPr anchorCtr="0" anchor="ctr" bIns="45700" lIns="91425" spcFirstLastPara="1" rIns="91425" wrap="square" tIns="45700">
            <a:normAutofit/>
          </a:bodyPr>
          <a:lstStyle/>
          <a:p>
            <a:pPr indent="0" lvl="0" marL="0" rtl="0" algn="l">
              <a:spcBef>
                <a:spcPts val="360"/>
              </a:spcBef>
              <a:spcAft>
                <a:spcPts val="600"/>
              </a:spcAft>
              <a:buNone/>
            </a:pPr>
            <a:r>
              <a:rPr lang="en-US" sz="1800">
                <a:solidFill>
                  <a:schemeClr val="dk1"/>
                </a:solidFill>
              </a:rPr>
              <a:t>We’re getting closer and closer to the performance and we couldn’t be more excited! Please send us any questions you have if you’re confused or if you need help!</a:t>
            </a:r>
            <a:endParaRPr sz="18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
          <p:cNvSpPr txBox="1"/>
          <p:nvPr>
            <p:ph type="title"/>
          </p:nvPr>
        </p:nvSpPr>
        <p:spPr>
          <a:xfrm>
            <a:off x="581192" y="702156"/>
            <a:ext cx="11029616" cy="118872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3F3F3F"/>
              </a:buClr>
              <a:buSzPts val="4400"/>
              <a:buFont typeface="Open Sans"/>
              <a:buNone/>
            </a:pPr>
            <a:r>
              <a:rPr lang="en-US">
                <a:solidFill>
                  <a:srgbClr val="888888"/>
                </a:solidFill>
              </a:rPr>
              <a:t>WHEN USING THIS RESOURCE</a:t>
            </a:r>
            <a:endParaRPr>
              <a:solidFill>
                <a:srgbClr val="888888"/>
              </a:solidFill>
            </a:endParaRPr>
          </a:p>
        </p:txBody>
      </p:sp>
      <p:sp>
        <p:nvSpPr>
          <p:cNvPr id="101" name="Google Shape;101;p1"/>
          <p:cNvSpPr txBox="1"/>
          <p:nvPr>
            <p:ph idx="1" type="body"/>
          </p:nvPr>
        </p:nvSpPr>
        <p:spPr>
          <a:xfrm>
            <a:off x="581192" y="2340864"/>
            <a:ext cx="11029615" cy="3634486"/>
          </a:xfrm>
          <a:prstGeom prst="rect">
            <a:avLst/>
          </a:prstGeom>
          <a:noFill/>
          <a:ln>
            <a:noFill/>
          </a:ln>
        </p:spPr>
        <p:txBody>
          <a:bodyPr anchorCtr="0" anchor="ctr" bIns="45700" lIns="91425" spcFirstLastPara="1" rIns="91425" wrap="square" tIns="45700">
            <a:normAutofit lnSpcReduction="10000"/>
          </a:bodyPr>
          <a:lstStyle/>
          <a:p>
            <a:pPr indent="-331400" lvl="0" marL="306000" rtl="0" algn="l">
              <a:lnSpc>
                <a:spcPct val="120000"/>
              </a:lnSpc>
              <a:spcBef>
                <a:spcPts val="0"/>
              </a:spcBef>
              <a:spcAft>
                <a:spcPts val="0"/>
              </a:spcAft>
              <a:buClr>
                <a:srgbClr val="888888"/>
              </a:buClr>
              <a:buSzPts val="1780"/>
              <a:buChar char="◼"/>
            </a:pPr>
            <a:r>
              <a:rPr lang="en-US" sz="1900">
                <a:solidFill>
                  <a:srgbClr val="888888"/>
                </a:solidFill>
              </a:rPr>
              <a:t>Keep everything….</a:t>
            </a:r>
            <a:endParaRPr sz="1900">
              <a:solidFill>
                <a:srgbClr val="888888"/>
              </a:solidFill>
            </a:endParaRPr>
          </a:p>
          <a:p>
            <a:pPr indent="-331400" lvl="1" marL="630000" rtl="0" algn="l">
              <a:lnSpc>
                <a:spcPct val="120000"/>
              </a:lnSpc>
              <a:spcBef>
                <a:spcPts val="860"/>
              </a:spcBef>
              <a:spcAft>
                <a:spcPts val="0"/>
              </a:spcAft>
              <a:buClr>
                <a:srgbClr val="888888"/>
              </a:buClr>
              <a:buSzPts val="1596"/>
              <a:buChar char="◼"/>
            </a:pPr>
            <a:r>
              <a:rPr lang="en-US" sz="1700">
                <a:solidFill>
                  <a:srgbClr val="888888"/>
                </a:solidFill>
              </a:rPr>
              <a:t>“Bite sized” – what are the “need to know now” items?</a:t>
            </a:r>
            <a:endParaRPr sz="1700">
              <a:solidFill>
                <a:srgbClr val="888888"/>
              </a:solidFill>
            </a:endParaRPr>
          </a:p>
          <a:p>
            <a:pPr indent="-331400" lvl="1" marL="630000" rtl="0" algn="l">
              <a:lnSpc>
                <a:spcPct val="120000"/>
              </a:lnSpc>
              <a:spcBef>
                <a:spcPts val="860"/>
              </a:spcBef>
              <a:spcAft>
                <a:spcPts val="0"/>
              </a:spcAft>
              <a:buClr>
                <a:srgbClr val="888888"/>
              </a:buClr>
              <a:buSzPts val="1596"/>
              <a:buChar char="◼"/>
            </a:pPr>
            <a:r>
              <a:rPr lang="en-US" sz="1700">
                <a:solidFill>
                  <a:srgbClr val="888888"/>
                </a:solidFill>
              </a:rPr>
              <a:t>Visual - is there a picture to </a:t>
            </a:r>
            <a:r>
              <a:rPr lang="en-US" sz="1700">
                <a:solidFill>
                  <a:srgbClr val="888888"/>
                </a:solidFill>
              </a:rPr>
              <a:t>accompany</a:t>
            </a:r>
            <a:r>
              <a:rPr lang="en-US" sz="1700">
                <a:solidFill>
                  <a:srgbClr val="888888"/>
                </a:solidFill>
              </a:rPr>
              <a:t> information?</a:t>
            </a:r>
            <a:endParaRPr sz="1700">
              <a:solidFill>
                <a:srgbClr val="888888"/>
              </a:solidFill>
            </a:endParaRPr>
          </a:p>
          <a:p>
            <a:pPr indent="-218370" lvl="0" marL="306000" rtl="0" algn="l">
              <a:lnSpc>
                <a:spcPct val="120000"/>
              </a:lnSpc>
              <a:spcBef>
                <a:spcPts val="900"/>
              </a:spcBef>
              <a:spcAft>
                <a:spcPts val="0"/>
              </a:spcAft>
              <a:buSzPts val="1380"/>
              <a:buNone/>
            </a:pPr>
            <a:r>
              <a:t/>
            </a:r>
            <a:endParaRPr sz="1900">
              <a:solidFill>
                <a:srgbClr val="888888"/>
              </a:solidFill>
            </a:endParaRPr>
          </a:p>
          <a:p>
            <a:pPr indent="-331400" lvl="0" marL="306000" rtl="0" algn="l">
              <a:lnSpc>
                <a:spcPct val="120000"/>
              </a:lnSpc>
              <a:spcBef>
                <a:spcPts val="900"/>
              </a:spcBef>
              <a:spcAft>
                <a:spcPts val="0"/>
              </a:spcAft>
              <a:buClr>
                <a:srgbClr val="888888"/>
              </a:buClr>
              <a:buSzPts val="1780"/>
              <a:buChar char="◼"/>
            </a:pPr>
            <a:r>
              <a:rPr lang="en-US" sz="1900">
                <a:solidFill>
                  <a:srgbClr val="888888"/>
                </a:solidFill>
              </a:rPr>
              <a:t>Use only the slides and information that you need and delete the rest. Even consider sending this out in multiple slideshows, that way you don’t get bogged down waiting for one person to send their information and risk sending some information late.</a:t>
            </a:r>
            <a:endParaRPr sz="1900">
              <a:solidFill>
                <a:srgbClr val="888888"/>
              </a:solidFill>
            </a:endParaRPr>
          </a:p>
          <a:p>
            <a:pPr indent="0" lvl="0" marL="0" rtl="0" algn="l">
              <a:lnSpc>
                <a:spcPct val="110000"/>
              </a:lnSpc>
              <a:spcBef>
                <a:spcPts val="1000"/>
              </a:spcBef>
              <a:spcAft>
                <a:spcPts val="0"/>
              </a:spcAft>
              <a:buNone/>
            </a:pPr>
            <a:r>
              <a:t/>
            </a:r>
            <a:endParaRPr sz="2200">
              <a:solidFill>
                <a:srgbClr val="980000"/>
              </a:solidFill>
              <a:highlight>
                <a:schemeClr val="lt1"/>
              </a:highlight>
            </a:endParaRPr>
          </a:p>
          <a:p>
            <a:pPr indent="0" lvl="0" marL="0" rtl="0" algn="l">
              <a:lnSpc>
                <a:spcPct val="110000"/>
              </a:lnSpc>
              <a:spcBef>
                <a:spcPts val="1000"/>
              </a:spcBef>
              <a:spcAft>
                <a:spcPts val="600"/>
              </a:spcAft>
              <a:buNone/>
            </a:pPr>
            <a:r>
              <a:rPr lang="en-US" sz="2200">
                <a:solidFill>
                  <a:srgbClr val="980000"/>
                </a:solidFill>
                <a:highlight>
                  <a:schemeClr val="lt1"/>
                </a:highlight>
              </a:rPr>
              <a:t>**Delete this slide before distributing.</a:t>
            </a:r>
            <a:endParaRPr sz="1900">
              <a:solidFill>
                <a:srgbClr val="888888"/>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05" name="Shape 105"/>
        <p:cNvGrpSpPr/>
        <p:nvPr/>
      </p:nvGrpSpPr>
      <p:grpSpPr>
        <a:xfrm>
          <a:off x="0" y="0"/>
          <a:ext cx="0" cy="0"/>
          <a:chOff x="0" y="0"/>
          <a:chExt cx="0" cy="0"/>
        </a:xfrm>
      </p:grpSpPr>
      <p:sp>
        <p:nvSpPr>
          <p:cNvPr id="106" name="Google Shape;106;p2"/>
          <p:cNvSpPr/>
          <p:nvPr/>
        </p:nvSpPr>
        <p:spPr>
          <a:xfrm>
            <a:off x="0" y="1"/>
            <a:ext cx="12191999"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Open Sans"/>
              <a:ea typeface="Open Sans"/>
              <a:cs typeface="Open Sans"/>
              <a:sym typeface="Open Sans"/>
            </a:endParaRPr>
          </a:p>
        </p:txBody>
      </p:sp>
      <p:sp>
        <p:nvSpPr>
          <p:cNvPr id="107" name="Google Shape;107;p2"/>
          <p:cNvSpPr/>
          <p:nvPr/>
        </p:nvSpPr>
        <p:spPr>
          <a:xfrm>
            <a:off x="446534" y="457200"/>
            <a:ext cx="3703320" cy="94997"/>
          </a:xfrm>
          <a:prstGeom prst="rect">
            <a:avLst/>
          </a:prstGeom>
          <a:solidFill>
            <a:srgbClr val="46535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Open Sans"/>
              <a:ea typeface="Open Sans"/>
              <a:cs typeface="Open Sans"/>
              <a:sym typeface="Open Sans"/>
            </a:endParaRPr>
          </a:p>
        </p:txBody>
      </p:sp>
      <p:sp>
        <p:nvSpPr>
          <p:cNvPr id="108" name="Google Shape;108;p2"/>
          <p:cNvSpPr/>
          <p:nvPr/>
        </p:nvSpPr>
        <p:spPr>
          <a:xfrm>
            <a:off x="4241830" y="457200"/>
            <a:ext cx="3703320" cy="91440"/>
          </a:xfrm>
          <a:prstGeom prst="rect">
            <a:avLst/>
          </a:pr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Open Sans"/>
              <a:ea typeface="Open Sans"/>
              <a:cs typeface="Open Sans"/>
              <a:sym typeface="Open Sans"/>
            </a:endParaRPr>
          </a:p>
        </p:txBody>
      </p:sp>
      <p:sp>
        <p:nvSpPr>
          <p:cNvPr id="109" name="Google Shape;109;p2"/>
          <p:cNvSpPr/>
          <p:nvPr/>
        </p:nvSpPr>
        <p:spPr>
          <a:xfrm>
            <a:off x="8042147" y="453643"/>
            <a:ext cx="3703320" cy="98554"/>
          </a:xfrm>
          <a:prstGeom prst="rect">
            <a:avLst/>
          </a:prstGeom>
          <a:solidFill>
            <a:srgbClr val="969FA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Open Sans"/>
              <a:ea typeface="Open Sans"/>
              <a:cs typeface="Open Sans"/>
              <a:sym typeface="Open Sans"/>
            </a:endParaRPr>
          </a:p>
        </p:txBody>
      </p:sp>
      <p:pic>
        <p:nvPicPr>
          <p:cNvPr descr="A person and person posing for a picture&#10;&#10;AI-generated content may be incorrect." id="110" name="Google Shape;110;p2"/>
          <p:cNvPicPr preferRelativeResize="0"/>
          <p:nvPr/>
        </p:nvPicPr>
        <p:blipFill rotWithShape="1">
          <a:blip r:embed="rId3">
            <a:alphaModFix/>
          </a:blip>
          <a:srcRect b="1721" l="0" r="0" t="13866"/>
          <a:stretch/>
        </p:blipFill>
        <p:spPr>
          <a:xfrm rot="5400000">
            <a:off x="-585787" y="1665160"/>
            <a:ext cx="5799600" cy="3671681"/>
          </a:xfrm>
          <a:prstGeom prst="rect">
            <a:avLst/>
          </a:prstGeom>
          <a:noFill/>
          <a:ln>
            <a:noFill/>
          </a:ln>
        </p:spPr>
      </p:pic>
      <p:sp>
        <p:nvSpPr>
          <p:cNvPr id="111" name="Google Shape;111;p2"/>
          <p:cNvSpPr/>
          <p:nvPr/>
        </p:nvSpPr>
        <p:spPr>
          <a:xfrm>
            <a:off x="4246851" y="604757"/>
            <a:ext cx="7498500" cy="5796000"/>
          </a:xfrm>
          <a:prstGeom prst="rect">
            <a:avLst/>
          </a:prstGeom>
          <a:solidFill>
            <a:srgbClr val="465359"/>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Open Sans"/>
              <a:ea typeface="Open Sans"/>
              <a:cs typeface="Open Sans"/>
              <a:sym typeface="Open Sans"/>
            </a:endParaRPr>
          </a:p>
        </p:txBody>
      </p:sp>
      <p:sp>
        <p:nvSpPr>
          <p:cNvPr id="112" name="Google Shape;112;p2"/>
          <p:cNvSpPr txBox="1"/>
          <p:nvPr>
            <p:ph type="ctrTitle"/>
          </p:nvPr>
        </p:nvSpPr>
        <p:spPr>
          <a:xfrm>
            <a:off x="4596800" y="2864795"/>
            <a:ext cx="6798600" cy="127590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FFFFFF"/>
              </a:buClr>
              <a:buSzPts val="4000"/>
              <a:buFont typeface="Open Sans"/>
              <a:buNone/>
            </a:pPr>
            <a:r>
              <a:rPr lang="en-US" sz="4000">
                <a:solidFill>
                  <a:srgbClr val="FFFFFF"/>
                </a:solidFill>
              </a:rPr>
              <a:t>PREPARING FOR TECHNICAL ELEMENTS</a:t>
            </a:r>
            <a:endParaRPr sz="4000">
              <a:solidFill>
                <a:srgbClr val="FFFFFF"/>
              </a:solidFill>
            </a:endParaRPr>
          </a:p>
        </p:txBody>
      </p:sp>
      <p:sp>
        <p:nvSpPr>
          <p:cNvPr id="113" name="Google Shape;113;p2"/>
          <p:cNvSpPr txBox="1"/>
          <p:nvPr/>
        </p:nvSpPr>
        <p:spPr>
          <a:xfrm>
            <a:off x="4706200" y="5500125"/>
            <a:ext cx="5878200" cy="343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200"/>
              </a:spcBef>
              <a:spcAft>
                <a:spcPts val="0"/>
              </a:spcAft>
              <a:buNone/>
            </a:pPr>
            <a:r>
              <a:rPr lang="en-US" sz="1200">
                <a:solidFill>
                  <a:schemeClr val="lt1"/>
                </a:solidFill>
                <a:highlight>
                  <a:srgbClr val="465359"/>
                </a:highlight>
                <a:latin typeface="Open Sans"/>
                <a:ea typeface="Open Sans"/>
                <a:cs typeface="Open Sans"/>
                <a:sym typeface="Open Sans"/>
              </a:rPr>
              <a:t>Material produced for the Accessible Stages Collaborative, in partnership with Royal River Community Players, PO BOX 602, Yarmouth, Maine, </a:t>
            </a:r>
            <a:r>
              <a:rPr lang="en-US" sz="1200" u="sng">
                <a:solidFill>
                  <a:schemeClr val="lt1"/>
                </a:solidFill>
                <a:highlight>
                  <a:srgbClr val="465359"/>
                </a:highlight>
                <a:latin typeface="Open Sans"/>
                <a:ea typeface="Open Sans"/>
                <a:cs typeface="Open Sans"/>
                <a:sym typeface="Open Sans"/>
                <a:hlinkClick r:id="rId4">
                  <a:extLst>
                    <a:ext uri="{A12FA001-AC4F-418D-AE19-62706E023703}">
                      <ahyp:hlinkClr val="tx"/>
                    </a:ext>
                  </a:extLst>
                </a:hlinkClick>
              </a:rPr>
              <a:t>WWW.RRCP.ME</a:t>
            </a:r>
            <a:endParaRPr sz="1200">
              <a:solidFill>
                <a:schemeClr val="lt1"/>
              </a:solidFill>
              <a:highlight>
                <a:srgbClr val="465359"/>
              </a:highlight>
              <a:latin typeface="Open Sans"/>
              <a:ea typeface="Open Sans"/>
              <a:cs typeface="Open Sans"/>
              <a:sym typeface="Open Sans"/>
            </a:endParaRPr>
          </a:p>
          <a:p>
            <a:pPr indent="0" lvl="0" marL="0" rtl="0" algn="l">
              <a:lnSpc>
                <a:spcPct val="115000"/>
              </a:lnSpc>
              <a:spcBef>
                <a:spcPts val="1200"/>
              </a:spcBef>
              <a:spcAft>
                <a:spcPts val="0"/>
              </a:spcAft>
              <a:buNone/>
            </a:pPr>
            <a:r>
              <a:rPr b="1" lang="en-US" sz="1200">
                <a:solidFill>
                  <a:schemeClr val="lt1"/>
                </a:solidFill>
                <a:highlight>
                  <a:srgbClr val="465359"/>
                </a:highlight>
                <a:latin typeface="Open Sans"/>
                <a:ea typeface="Open Sans"/>
                <a:cs typeface="Open Sans"/>
                <a:sym typeface="Open Sans"/>
              </a:rPr>
              <a:t>©</a:t>
            </a:r>
            <a:r>
              <a:rPr lang="en-US" sz="1200">
                <a:solidFill>
                  <a:schemeClr val="lt1"/>
                </a:solidFill>
                <a:highlight>
                  <a:srgbClr val="465359"/>
                </a:highlight>
                <a:latin typeface="Open Sans"/>
                <a:ea typeface="Open Sans"/>
                <a:cs typeface="Open Sans"/>
                <a:sym typeface="Open Sans"/>
              </a:rPr>
              <a:t> 2025 All rights reserved</a:t>
            </a:r>
            <a:endParaRPr sz="1200">
              <a:solidFill>
                <a:schemeClr val="lt1"/>
              </a:solidFill>
              <a:highlight>
                <a:srgbClr val="465359"/>
              </a:highlight>
              <a:latin typeface="Open Sans"/>
              <a:ea typeface="Open Sans"/>
              <a:cs typeface="Open Sans"/>
              <a:sym typeface="Open Sans"/>
            </a:endParaRPr>
          </a:p>
          <a:p>
            <a:pPr indent="0" lvl="0" marL="0" rtl="0" algn="l">
              <a:spcBef>
                <a:spcPts val="1200"/>
              </a:spcBef>
              <a:spcAft>
                <a:spcPts val="0"/>
              </a:spcAft>
              <a:buNone/>
            </a:pPr>
            <a:r>
              <a:t/>
            </a:r>
            <a:endParaRPr sz="2000">
              <a:solidFill>
                <a:srgbClr val="000000"/>
              </a:solidFill>
              <a:latin typeface="Lustria"/>
              <a:ea typeface="Lustria"/>
              <a:cs typeface="Lustria"/>
              <a:sym typeface="Lustria"/>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1000"/>
                                  </p:stCondLst>
                                  <p:childTnLst>
                                    <p:set>
                                      <p:cBhvr>
                                        <p:cTn dur="1" fill="hold">
                                          <p:stCondLst>
                                            <p:cond delay="0"/>
                                          </p:stCondLst>
                                        </p:cTn>
                                        <p:tgtEl>
                                          <p:spTgt spid="112"/>
                                        </p:tgtEl>
                                        <p:attrNameLst>
                                          <p:attrName>style.visibility</p:attrName>
                                        </p:attrNameLst>
                                      </p:cBhvr>
                                      <p:to>
                                        <p:strVal val="visible"/>
                                      </p:to>
                                    </p:set>
                                    <p:animEffect filter="fade" transition="in">
                                      <p:cBhvr>
                                        <p:cTn dur="400"/>
                                        <p:tgtEl>
                                          <p:spTgt spid="11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g392b1d98300_0_53"/>
          <p:cNvSpPr txBox="1"/>
          <p:nvPr>
            <p:ph type="title"/>
          </p:nvPr>
        </p:nvSpPr>
        <p:spPr>
          <a:xfrm>
            <a:off x="581192" y="702156"/>
            <a:ext cx="11029500" cy="1188600"/>
          </a:xfrm>
          <a:prstGeom prst="rect">
            <a:avLst/>
          </a:prstGeom>
          <a:noFill/>
          <a:ln>
            <a:noFill/>
          </a:ln>
        </p:spPr>
        <p:txBody>
          <a:bodyPr anchorCtr="0" anchor="b" bIns="45700" lIns="91425" spcFirstLastPara="1" rIns="91425" wrap="square" tIns="45700">
            <a:normAutofit fontScale="90000"/>
          </a:bodyPr>
          <a:lstStyle/>
          <a:p>
            <a:pPr indent="0" lvl="0" marL="0" rtl="0" algn="l">
              <a:lnSpc>
                <a:spcPct val="90000"/>
              </a:lnSpc>
              <a:spcBef>
                <a:spcPts val="0"/>
              </a:spcBef>
              <a:spcAft>
                <a:spcPts val="0"/>
              </a:spcAft>
              <a:buClr>
                <a:srgbClr val="3F3F3F"/>
              </a:buClr>
              <a:buSzPct val="100000"/>
              <a:buFont typeface="Open Sans"/>
              <a:buNone/>
            </a:pPr>
            <a:r>
              <a:rPr lang="en-US"/>
              <a:t>When you arrive to the theater for tech rehearsals:</a:t>
            </a:r>
            <a:endParaRPr/>
          </a:p>
        </p:txBody>
      </p:sp>
      <p:sp>
        <p:nvSpPr>
          <p:cNvPr id="119" name="Google Shape;119;g392b1d98300_0_53"/>
          <p:cNvSpPr txBox="1"/>
          <p:nvPr>
            <p:ph idx="1" type="body"/>
          </p:nvPr>
        </p:nvSpPr>
        <p:spPr>
          <a:xfrm>
            <a:off x="581192" y="2340864"/>
            <a:ext cx="11029500" cy="3634500"/>
          </a:xfrm>
          <a:prstGeom prst="rect">
            <a:avLst/>
          </a:prstGeom>
          <a:noFill/>
          <a:ln>
            <a:noFill/>
          </a:ln>
        </p:spPr>
        <p:txBody>
          <a:bodyPr anchorCtr="0" anchor="ctr" bIns="45700" lIns="91425" spcFirstLastPara="1" rIns="91425" wrap="square" tIns="45700">
            <a:normAutofit/>
          </a:bodyPr>
          <a:lstStyle/>
          <a:p>
            <a:pPr indent="-331400" lvl="1" marL="630000" rtl="0" algn="l">
              <a:lnSpc>
                <a:spcPct val="120000"/>
              </a:lnSpc>
              <a:spcBef>
                <a:spcPts val="860"/>
              </a:spcBef>
              <a:spcAft>
                <a:spcPts val="0"/>
              </a:spcAft>
              <a:buClr>
                <a:schemeClr val="dk1"/>
              </a:buClr>
              <a:buSzPts val="1596"/>
              <a:buChar char="◼"/>
            </a:pPr>
            <a:r>
              <a:rPr lang="en-US" sz="1700">
                <a:solidFill>
                  <a:schemeClr val="dk1"/>
                </a:solidFill>
              </a:rPr>
              <a:t>Please go straight to your dressing room and put your costume on. Someone will be in each dressing room to help you if you need it.</a:t>
            </a:r>
            <a:endParaRPr sz="1700">
              <a:solidFill>
                <a:schemeClr val="dk1"/>
              </a:solidFill>
            </a:endParaRPr>
          </a:p>
          <a:p>
            <a:pPr indent="-331400" lvl="1" marL="630000" rtl="0" algn="l">
              <a:lnSpc>
                <a:spcPct val="120000"/>
              </a:lnSpc>
              <a:spcBef>
                <a:spcPts val="860"/>
              </a:spcBef>
              <a:spcAft>
                <a:spcPts val="0"/>
              </a:spcAft>
              <a:buClr>
                <a:schemeClr val="dk1"/>
              </a:buClr>
              <a:buSzPts val="1596"/>
              <a:buChar char="◼"/>
            </a:pPr>
            <a:r>
              <a:rPr lang="en-US" sz="1700">
                <a:solidFill>
                  <a:schemeClr val="dk1"/>
                </a:solidFill>
              </a:rPr>
              <a:t>Once your costume is on, go get a microphone if you have been assigned one. The following performers need microphones: Larry, Matthew, Nida, Ophelia, and Penny.</a:t>
            </a:r>
            <a:endParaRPr sz="1700">
              <a:solidFill>
                <a:schemeClr val="dk1"/>
              </a:solidFill>
            </a:endParaRPr>
          </a:p>
          <a:p>
            <a:pPr indent="-338004" lvl="1" marL="630000" rtl="0" algn="l">
              <a:lnSpc>
                <a:spcPct val="120000"/>
              </a:lnSpc>
              <a:spcBef>
                <a:spcPts val="860"/>
              </a:spcBef>
              <a:spcAft>
                <a:spcPts val="0"/>
              </a:spcAft>
              <a:buClr>
                <a:schemeClr val="dk1"/>
              </a:buClr>
              <a:buSzPts val="1700"/>
              <a:buChar char="◼"/>
            </a:pPr>
            <a:r>
              <a:rPr lang="en-US" sz="1700">
                <a:solidFill>
                  <a:schemeClr val="dk1"/>
                </a:solidFill>
              </a:rPr>
              <a:t>Then, find a seat in the audience. We’ll know we’re ready to begin when everyone is sitting in the house. </a:t>
            </a:r>
            <a:r>
              <a:rPr lang="en-US" sz="1700">
                <a:solidFill>
                  <a:schemeClr val="dk1"/>
                </a:solidFill>
              </a:rPr>
              <a:t>While</a:t>
            </a:r>
            <a:r>
              <a:rPr lang="en-US" sz="1700">
                <a:solidFill>
                  <a:schemeClr val="dk1"/>
                </a:solidFill>
              </a:rPr>
              <a:t> you’re waiting is a great time to practice your lines and lyrics with a friend!</a:t>
            </a:r>
            <a:endParaRPr sz="1700">
              <a:solidFill>
                <a:schemeClr val="dk1"/>
              </a:solidFill>
            </a:endParaRPr>
          </a:p>
          <a:p>
            <a:pPr indent="-338004" lvl="1" marL="630000" rtl="0" algn="l">
              <a:lnSpc>
                <a:spcPct val="120000"/>
              </a:lnSpc>
              <a:spcBef>
                <a:spcPts val="860"/>
              </a:spcBef>
              <a:spcAft>
                <a:spcPts val="0"/>
              </a:spcAft>
              <a:buClr>
                <a:schemeClr val="dk1"/>
              </a:buClr>
              <a:buSzPts val="1700"/>
              <a:buChar char="◼"/>
            </a:pPr>
            <a:r>
              <a:rPr lang="en-US" sz="1700">
                <a:solidFill>
                  <a:schemeClr val="dk1"/>
                </a:solidFill>
              </a:rPr>
              <a:t>**Include whatever instructions are necessary for performers to get a strong start and a routine each day.**</a:t>
            </a:r>
            <a:endParaRPr sz="1700">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g392b1d98300_0_23"/>
          <p:cNvSpPr txBox="1"/>
          <p:nvPr>
            <p:ph type="title"/>
          </p:nvPr>
        </p:nvSpPr>
        <p:spPr>
          <a:xfrm>
            <a:off x="581193" y="4693389"/>
            <a:ext cx="11029500" cy="566700"/>
          </a:xfrm>
          <a:prstGeom prst="rect">
            <a:avLst/>
          </a:prstGeom>
        </p:spPr>
        <p:txBody>
          <a:bodyPr anchorCtr="0" anchor="b" bIns="45700" lIns="91425" spcFirstLastPara="1" rIns="91425" wrap="square" tIns="45700">
            <a:normAutofit/>
          </a:bodyPr>
          <a:lstStyle/>
          <a:p>
            <a:pPr indent="0" lvl="0" marL="0" rtl="0" algn="l">
              <a:spcBef>
                <a:spcPts val="0"/>
              </a:spcBef>
              <a:spcAft>
                <a:spcPts val="0"/>
              </a:spcAft>
              <a:buNone/>
            </a:pPr>
            <a:r>
              <a:rPr lang="en-US">
                <a:solidFill>
                  <a:schemeClr val="dk1"/>
                </a:solidFill>
              </a:rPr>
              <a:t>Introducing You To the Theater</a:t>
            </a:r>
            <a:endParaRPr>
              <a:solidFill>
                <a:schemeClr val="dk1"/>
              </a:solidFill>
            </a:endParaRPr>
          </a:p>
        </p:txBody>
      </p:sp>
      <p:sp>
        <p:nvSpPr>
          <p:cNvPr id="125" name="Google Shape;125;g392b1d98300_0_23"/>
          <p:cNvSpPr txBox="1"/>
          <p:nvPr>
            <p:ph idx="1" type="body"/>
          </p:nvPr>
        </p:nvSpPr>
        <p:spPr>
          <a:xfrm>
            <a:off x="581192" y="5260127"/>
            <a:ext cx="11029500" cy="998100"/>
          </a:xfrm>
          <a:prstGeom prst="rect">
            <a:avLst/>
          </a:prstGeom>
        </p:spPr>
        <p:txBody>
          <a:bodyPr anchorCtr="0" anchor="t" bIns="45700" lIns="91425" spcFirstLastPara="1" rIns="91425" wrap="square" tIns="45700">
            <a:normAutofit/>
          </a:bodyPr>
          <a:lstStyle/>
          <a:p>
            <a:pPr indent="0" lvl="0" marL="0" rtl="0" algn="l">
              <a:spcBef>
                <a:spcPts val="320"/>
              </a:spcBef>
              <a:spcAft>
                <a:spcPts val="600"/>
              </a:spcAft>
              <a:buNone/>
            </a:pPr>
            <a:r>
              <a:rPr lang="en-US">
                <a:solidFill>
                  <a:schemeClr val="dk1"/>
                </a:solidFill>
              </a:rPr>
              <a:t>If you need to move into a new theater in the final week(s) of the run, or if you’ll be using new parts of the building that you haven’t used yet, this is a great place to upload a video tour. This is a great supplement to an in-person tour so performers know what to expect before they arrive.</a:t>
            </a:r>
            <a:endParaRPr>
              <a:solidFill>
                <a:schemeClr val="dk1"/>
              </a:solidFill>
            </a:endParaRPr>
          </a:p>
        </p:txBody>
      </p:sp>
      <p:sp>
        <p:nvSpPr>
          <p:cNvPr id="126" name="Google Shape;126;g392b1d98300_0_23"/>
          <p:cNvSpPr/>
          <p:nvPr>
            <p:ph idx="2" type="pic"/>
          </p:nvPr>
        </p:nvSpPr>
        <p:spPr>
          <a:xfrm>
            <a:off x="447817" y="641350"/>
            <a:ext cx="11290800" cy="3651300"/>
          </a:xfrm>
          <a:prstGeom prst="rect">
            <a:avLst/>
          </a:prstGeom>
        </p:spPr>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g392b1d98300_0_63"/>
          <p:cNvSpPr txBox="1"/>
          <p:nvPr>
            <p:ph type="title"/>
          </p:nvPr>
        </p:nvSpPr>
        <p:spPr>
          <a:xfrm>
            <a:off x="581193" y="4693389"/>
            <a:ext cx="11029500" cy="566700"/>
          </a:xfrm>
          <a:prstGeom prst="rect">
            <a:avLst/>
          </a:prstGeom>
        </p:spPr>
        <p:txBody>
          <a:bodyPr anchorCtr="0" anchor="b" bIns="45700" lIns="91425" spcFirstLastPara="1" rIns="91425" wrap="square" tIns="45700">
            <a:normAutofit/>
          </a:bodyPr>
          <a:lstStyle/>
          <a:p>
            <a:pPr indent="0" lvl="0" marL="0" rtl="0" algn="l">
              <a:spcBef>
                <a:spcPts val="0"/>
              </a:spcBef>
              <a:spcAft>
                <a:spcPts val="0"/>
              </a:spcAft>
              <a:buNone/>
            </a:pPr>
            <a:r>
              <a:rPr lang="en-US">
                <a:solidFill>
                  <a:schemeClr val="dk1"/>
                </a:solidFill>
              </a:rPr>
              <a:t>Introducing You To the Set</a:t>
            </a:r>
            <a:endParaRPr>
              <a:solidFill>
                <a:schemeClr val="dk1"/>
              </a:solidFill>
            </a:endParaRPr>
          </a:p>
        </p:txBody>
      </p:sp>
      <p:sp>
        <p:nvSpPr>
          <p:cNvPr id="132" name="Google Shape;132;g392b1d98300_0_63"/>
          <p:cNvSpPr txBox="1"/>
          <p:nvPr>
            <p:ph idx="1" type="body"/>
          </p:nvPr>
        </p:nvSpPr>
        <p:spPr>
          <a:xfrm>
            <a:off x="581192" y="5260127"/>
            <a:ext cx="11029500" cy="998100"/>
          </a:xfrm>
          <a:prstGeom prst="rect">
            <a:avLst/>
          </a:prstGeom>
        </p:spPr>
        <p:txBody>
          <a:bodyPr anchorCtr="0" anchor="t" bIns="45700" lIns="91425" spcFirstLastPara="1" rIns="91425" wrap="square" tIns="45700">
            <a:normAutofit fontScale="92500"/>
          </a:bodyPr>
          <a:lstStyle/>
          <a:p>
            <a:pPr indent="0" lvl="0" marL="0" rtl="0" algn="l">
              <a:spcBef>
                <a:spcPts val="320"/>
              </a:spcBef>
              <a:spcAft>
                <a:spcPts val="0"/>
              </a:spcAft>
              <a:buNone/>
            </a:pPr>
            <a:r>
              <a:rPr lang="en-US">
                <a:solidFill>
                  <a:schemeClr val="dk1"/>
                </a:solidFill>
              </a:rPr>
              <a:t>When you get onstage you’ll see some changes! It’s not a clear floor anymore! Above is a picture of the set.</a:t>
            </a:r>
            <a:endParaRPr>
              <a:solidFill>
                <a:schemeClr val="dk1"/>
              </a:solidFill>
            </a:endParaRPr>
          </a:p>
          <a:p>
            <a:pPr indent="0" lvl="0" marL="0" rtl="0" algn="l">
              <a:spcBef>
                <a:spcPts val="600"/>
              </a:spcBef>
              <a:spcAft>
                <a:spcPts val="600"/>
              </a:spcAft>
              <a:buNone/>
            </a:pPr>
            <a:r>
              <a:rPr lang="en-US">
                <a:solidFill>
                  <a:schemeClr val="dk1"/>
                </a:solidFill>
              </a:rPr>
              <a:t>**Include a video tour above of the set. Explain any safety rules and re-explain them when you get to the theater to reinforce them. Use specific scenes and onstage events to help performers understand what everything is used for.**</a:t>
            </a:r>
            <a:endParaRPr>
              <a:solidFill>
                <a:schemeClr val="dk1"/>
              </a:solidFill>
            </a:endParaRPr>
          </a:p>
        </p:txBody>
      </p:sp>
      <p:sp>
        <p:nvSpPr>
          <p:cNvPr id="133" name="Google Shape;133;g392b1d98300_0_63"/>
          <p:cNvSpPr/>
          <p:nvPr>
            <p:ph idx="2" type="pic"/>
          </p:nvPr>
        </p:nvSpPr>
        <p:spPr>
          <a:xfrm>
            <a:off x="447817" y="641350"/>
            <a:ext cx="11290800" cy="3651300"/>
          </a:xfrm>
          <a:prstGeom prst="rect">
            <a:avLst/>
          </a:prstGeom>
        </p:spPr>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3"/>
          <p:cNvSpPr txBox="1"/>
          <p:nvPr>
            <p:ph type="title"/>
          </p:nvPr>
        </p:nvSpPr>
        <p:spPr>
          <a:xfrm>
            <a:off x="581192" y="702156"/>
            <a:ext cx="11029616" cy="118872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3F3F3F"/>
              </a:buClr>
              <a:buSzPts val="4400"/>
              <a:buFont typeface="Open Sans"/>
              <a:buNone/>
            </a:pPr>
            <a:r>
              <a:rPr lang="en-US"/>
              <a:t>Lighting</a:t>
            </a:r>
            <a:endParaRPr/>
          </a:p>
        </p:txBody>
      </p:sp>
      <p:sp>
        <p:nvSpPr>
          <p:cNvPr id="139" name="Google Shape;139;p3"/>
          <p:cNvSpPr txBox="1"/>
          <p:nvPr>
            <p:ph idx="1" type="body"/>
          </p:nvPr>
        </p:nvSpPr>
        <p:spPr>
          <a:xfrm>
            <a:off x="581192" y="2340864"/>
            <a:ext cx="11029500" cy="3634500"/>
          </a:xfrm>
          <a:prstGeom prst="rect">
            <a:avLst/>
          </a:prstGeom>
          <a:noFill/>
          <a:ln>
            <a:noFill/>
          </a:ln>
        </p:spPr>
        <p:txBody>
          <a:bodyPr anchorCtr="0" anchor="ctr" bIns="45700" lIns="91425" spcFirstLastPara="1" rIns="91425" wrap="square" tIns="45700">
            <a:normAutofit/>
          </a:bodyPr>
          <a:lstStyle/>
          <a:p>
            <a:pPr indent="0" lvl="0" marL="0" rtl="0" algn="l">
              <a:lnSpc>
                <a:spcPct val="120000"/>
              </a:lnSpc>
              <a:spcBef>
                <a:spcPts val="0"/>
              </a:spcBef>
              <a:spcAft>
                <a:spcPts val="0"/>
              </a:spcAft>
              <a:buNone/>
            </a:pPr>
            <a:r>
              <a:rPr lang="en-US" sz="1900">
                <a:solidFill>
                  <a:schemeClr val="dk1"/>
                </a:solidFill>
              </a:rPr>
              <a:t>On Thursday we’ll begin using lighting during our rehearsals. Here are some things to keep in mind:</a:t>
            </a:r>
            <a:endParaRPr sz="1900">
              <a:solidFill>
                <a:schemeClr val="dk1"/>
              </a:solidFill>
            </a:endParaRPr>
          </a:p>
          <a:p>
            <a:pPr indent="-331400" lvl="1" marL="630000" rtl="0" algn="l">
              <a:lnSpc>
                <a:spcPct val="120000"/>
              </a:lnSpc>
              <a:spcBef>
                <a:spcPts val="860"/>
              </a:spcBef>
              <a:spcAft>
                <a:spcPts val="0"/>
              </a:spcAft>
              <a:buClr>
                <a:schemeClr val="dk1"/>
              </a:buClr>
              <a:buSzPts val="1596"/>
              <a:buChar char="◼"/>
            </a:pPr>
            <a:r>
              <a:rPr lang="en-US" sz="1700">
                <a:solidFill>
                  <a:schemeClr val="dk1"/>
                </a:solidFill>
              </a:rPr>
              <a:t>If you ever feel unsafe for any reason, you can yell “hold” and everything will stop until we can make everything safe for you.</a:t>
            </a:r>
            <a:endParaRPr sz="1700">
              <a:solidFill>
                <a:schemeClr val="dk1"/>
              </a:solidFill>
            </a:endParaRPr>
          </a:p>
          <a:p>
            <a:pPr indent="-331400" lvl="1" marL="630000" rtl="0" algn="l">
              <a:lnSpc>
                <a:spcPct val="120000"/>
              </a:lnSpc>
              <a:spcBef>
                <a:spcPts val="860"/>
              </a:spcBef>
              <a:spcAft>
                <a:spcPts val="0"/>
              </a:spcAft>
              <a:buClr>
                <a:schemeClr val="dk1"/>
              </a:buClr>
              <a:buSzPts val="1596"/>
              <a:buChar char="◼"/>
            </a:pPr>
            <a:r>
              <a:rPr lang="en-US" sz="1700">
                <a:solidFill>
                  <a:schemeClr val="dk1"/>
                </a:solidFill>
              </a:rPr>
              <a:t>The stage will get pretty dark at times. We will all stand onstage together and practice this. If it’s too dark for you to see where you’re going, please tell your stage manager (Jess) and we’ll adjust the level of light for you.</a:t>
            </a:r>
            <a:endParaRPr sz="1700">
              <a:solidFill>
                <a:schemeClr val="dk1"/>
              </a:solidFill>
            </a:endParaRPr>
          </a:p>
          <a:p>
            <a:pPr indent="-338004" lvl="1" marL="630000" rtl="0" algn="l">
              <a:lnSpc>
                <a:spcPct val="120000"/>
              </a:lnSpc>
              <a:spcBef>
                <a:spcPts val="860"/>
              </a:spcBef>
              <a:spcAft>
                <a:spcPts val="0"/>
              </a:spcAft>
              <a:buClr>
                <a:schemeClr val="dk1"/>
              </a:buClr>
              <a:buSzPts val="1700"/>
              <a:buChar char="◼"/>
            </a:pPr>
            <a:r>
              <a:rPr lang="en-US" sz="1700">
                <a:solidFill>
                  <a:schemeClr val="dk1"/>
                </a:solidFill>
              </a:rPr>
              <a:t>We’ll also practice “finding your light” with a game! It’s always important to stand in the light and not in the dark when you’re in the middle of a scene. If you need more help understanding how this feels, just ask!</a:t>
            </a:r>
            <a:endParaRPr sz="17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g3bdf1558f8d_0_0"/>
          <p:cNvSpPr txBox="1"/>
          <p:nvPr>
            <p:ph type="title"/>
          </p:nvPr>
        </p:nvSpPr>
        <p:spPr>
          <a:xfrm>
            <a:off x="581192" y="702156"/>
            <a:ext cx="11029500" cy="1188600"/>
          </a:xfrm>
          <a:prstGeom prst="rect">
            <a:avLst/>
          </a:prstGeom>
        </p:spPr>
        <p:txBody>
          <a:bodyPr anchorCtr="0" anchor="b" bIns="45700" lIns="91425" spcFirstLastPara="1" rIns="91425" wrap="square" tIns="45700">
            <a:normAutofit/>
          </a:bodyPr>
          <a:lstStyle/>
          <a:p>
            <a:pPr indent="0" lvl="0" marL="0" rtl="0" algn="l">
              <a:spcBef>
                <a:spcPts val="0"/>
              </a:spcBef>
              <a:spcAft>
                <a:spcPts val="0"/>
              </a:spcAft>
              <a:buNone/>
            </a:pPr>
            <a:r>
              <a:rPr lang="en-US"/>
              <a:t>Bonus Idea - “Find Your Light” Game</a:t>
            </a:r>
            <a:endParaRPr/>
          </a:p>
        </p:txBody>
      </p:sp>
      <p:sp>
        <p:nvSpPr>
          <p:cNvPr id="145" name="Google Shape;145;g3bdf1558f8d_0_0"/>
          <p:cNvSpPr txBox="1"/>
          <p:nvPr>
            <p:ph idx="1" type="body"/>
          </p:nvPr>
        </p:nvSpPr>
        <p:spPr>
          <a:xfrm>
            <a:off x="581192" y="2340864"/>
            <a:ext cx="11029500" cy="3634500"/>
          </a:xfrm>
          <a:prstGeom prst="rect">
            <a:avLst/>
          </a:prstGeom>
        </p:spPr>
        <p:txBody>
          <a:bodyPr anchorCtr="0" anchor="ctr" bIns="45700" lIns="91425" spcFirstLastPara="1" rIns="91425" wrap="square" tIns="45700">
            <a:normAutofit/>
          </a:bodyPr>
          <a:lstStyle/>
          <a:p>
            <a:pPr indent="0" lvl="0" marL="0" rtl="0" algn="l">
              <a:lnSpc>
                <a:spcPct val="115000"/>
              </a:lnSpc>
              <a:spcBef>
                <a:spcPts val="0"/>
              </a:spcBef>
              <a:spcAft>
                <a:spcPts val="0"/>
              </a:spcAft>
              <a:buNone/>
            </a:pPr>
            <a:r>
              <a:rPr lang="en-US" sz="1800">
                <a:solidFill>
                  <a:schemeClr val="dk1"/>
                </a:solidFill>
                <a:latin typeface="Times New Roman"/>
                <a:ea typeface="Times New Roman"/>
                <a:cs typeface="Times New Roman"/>
                <a:sym typeface="Times New Roman"/>
              </a:rPr>
              <a:t>Have performers spread themselves out onstage and put the stage in a blackout or dim lighting and tell them that as soon as the lights are on they need to “find their light.” Then, turn on the lights on specific sections of the stage and watch as they run around trying to stand in the light. This is a great game for a first tech rehearsal with everyone or before smaller blocking rehearsals with fewer performers. The stakes are low and the lessons are huge!</a:t>
            </a:r>
            <a:endParaRPr sz="1800">
              <a:solidFill>
                <a:schemeClr val="dk1"/>
              </a:solidFill>
              <a:latin typeface="Times New Roman"/>
              <a:ea typeface="Times New Roman"/>
              <a:cs typeface="Times New Roman"/>
              <a:sym typeface="Times New Roman"/>
            </a:endParaRPr>
          </a:p>
          <a:p>
            <a:pPr indent="0" lvl="0" marL="0" rtl="0" algn="l">
              <a:lnSpc>
                <a:spcPct val="115000"/>
              </a:lnSpc>
              <a:spcBef>
                <a:spcPts val="0"/>
              </a:spcBef>
              <a:spcAft>
                <a:spcPts val="0"/>
              </a:spcAft>
              <a:buNone/>
            </a:pPr>
            <a:r>
              <a:t/>
            </a:r>
            <a:endParaRPr sz="1800">
              <a:solidFill>
                <a:schemeClr val="dk1"/>
              </a:solidFill>
              <a:latin typeface="Times New Roman"/>
              <a:ea typeface="Times New Roman"/>
              <a:cs typeface="Times New Roman"/>
              <a:sym typeface="Times New Roman"/>
            </a:endParaRPr>
          </a:p>
          <a:p>
            <a:pPr indent="0" lvl="0" marL="0" rtl="0" algn="l">
              <a:lnSpc>
                <a:spcPct val="100000"/>
              </a:lnSpc>
              <a:spcBef>
                <a:spcPts val="1200"/>
              </a:spcBef>
              <a:spcAft>
                <a:spcPts val="0"/>
              </a:spcAft>
              <a:buClr>
                <a:schemeClr val="dk1"/>
              </a:buClr>
              <a:buSzPts val="1100"/>
              <a:buFont typeface="Arial"/>
              <a:buNone/>
            </a:pPr>
            <a:r>
              <a:rPr lang="en-US" sz="1800">
                <a:solidFill>
                  <a:schemeClr val="dk1"/>
                </a:solidFill>
                <a:latin typeface="Times New Roman"/>
                <a:ea typeface="Times New Roman"/>
                <a:cs typeface="Times New Roman"/>
                <a:sym typeface="Times New Roman"/>
              </a:rPr>
              <a:t>*Delete this slide before presenting, but use it as a warmup!</a:t>
            </a:r>
            <a:endParaRPr sz="1800">
              <a:solidFill>
                <a:schemeClr val="dk1"/>
              </a:solidFill>
              <a:latin typeface="Times New Roman"/>
              <a:ea typeface="Times New Roman"/>
              <a:cs typeface="Times New Roman"/>
              <a:sym typeface="Times New Roman"/>
            </a:endParaRPr>
          </a:p>
          <a:p>
            <a:pPr indent="0" lvl="0" marL="0" rtl="0" algn="l">
              <a:spcBef>
                <a:spcPts val="1200"/>
              </a:spcBef>
              <a:spcAft>
                <a:spcPts val="6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g392b1d98300_0_1"/>
          <p:cNvSpPr txBox="1"/>
          <p:nvPr>
            <p:ph type="title"/>
          </p:nvPr>
        </p:nvSpPr>
        <p:spPr>
          <a:xfrm>
            <a:off x="581192" y="702156"/>
            <a:ext cx="11029500" cy="118860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rgbClr val="3F3F3F"/>
              </a:buClr>
              <a:buSzPts val="4400"/>
              <a:buFont typeface="Open Sans"/>
              <a:buNone/>
            </a:pPr>
            <a:r>
              <a:rPr lang="en-US"/>
              <a:t>Props</a:t>
            </a:r>
            <a:endParaRPr/>
          </a:p>
        </p:txBody>
      </p:sp>
      <p:sp>
        <p:nvSpPr>
          <p:cNvPr id="151" name="Google Shape;151;g392b1d98300_0_1"/>
          <p:cNvSpPr txBox="1"/>
          <p:nvPr>
            <p:ph idx="1" type="body"/>
          </p:nvPr>
        </p:nvSpPr>
        <p:spPr>
          <a:xfrm>
            <a:off x="581192" y="2340864"/>
            <a:ext cx="11029500" cy="3634500"/>
          </a:xfrm>
          <a:prstGeom prst="rect">
            <a:avLst/>
          </a:prstGeom>
          <a:noFill/>
          <a:ln>
            <a:noFill/>
          </a:ln>
        </p:spPr>
        <p:txBody>
          <a:bodyPr anchorCtr="0" anchor="ctr" bIns="45700" lIns="91425" spcFirstLastPara="1" rIns="91425" wrap="square" tIns="45700">
            <a:normAutofit/>
          </a:bodyPr>
          <a:lstStyle/>
          <a:p>
            <a:pPr indent="0" lvl="0" marL="0" rtl="0" algn="l">
              <a:lnSpc>
                <a:spcPct val="120000"/>
              </a:lnSpc>
              <a:spcBef>
                <a:spcPts val="0"/>
              </a:spcBef>
              <a:spcAft>
                <a:spcPts val="0"/>
              </a:spcAft>
              <a:buNone/>
            </a:pPr>
            <a:r>
              <a:rPr lang="en-US" sz="1900">
                <a:solidFill>
                  <a:schemeClr val="dk1"/>
                </a:solidFill>
              </a:rPr>
              <a:t>On Monday we’ll begin using all of the props we have. Here’s what to expect and general expectations:</a:t>
            </a:r>
            <a:endParaRPr sz="1900">
              <a:solidFill>
                <a:schemeClr val="dk1"/>
              </a:solidFill>
            </a:endParaRPr>
          </a:p>
          <a:p>
            <a:pPr indent="-331400" lvl="1" marL="630000" rtl="0" algn="l">
              <a:lnSpc>
                <a:spcPct val="120000"/>
              </a:lnSpc>
              <a:spcBef>
                <a:spcPts val="860"/>
              </a:spcBef>
              <a:spcAft>
                <a:spcPts val="0"/>
              </a:spcAft>
              <a:buClr>
                <a:schemeClr val="dk1"/>
              </a:buClr>
              <a:buSzPts val="1596"/>
              <a:buChar char="◼"/>
            </a:pPr>
            <a:r>
              <a:rPr lang="en-US" sz="1700">
                <a:solidFill>
                  <a:schemeClr val="dk1"/>
                </a:solidFill>
              </a:rPr>
              <a:t>Please </a:t>
            </a:r>
            <a:r>
              <a:rPr i="1" lang="en-US" sz="1700">
                <a:solidFill>
                  <a:schemeClr val="dk1"/>
                </a:solidFill>
              </a:rPr>
              <a:t>only touch props that are yours. </a:t>
            </a:r>
            <a:r>
              <a:rPr lang="en-US" sz="1700">
                <a:solidFill>
                  <a:schemeClr val="dk1"/>
                </a:solidFill>
              </a:rPr>
              <a:t>If you’re not sure if it’s your prop or not, ask! When you’re done with your props, please return them where you found them.</a:t>
            </a:r>
            <a:endParaRPr sz="1700">
              <a:solidFill>
                <a:schemeClr val="dk1"/>
              </a:solidFill>
            </a:endParaRPr>
          </a:p>
          <a:p>
            <a:pPr indent="-331400" lvl="1" marL="630000" rtl="0" algn="l">
              <a:lnSpc>
                <a:spcPct val="120000"/>
              </a:lnSpc>
              <a:spcBef>
                <a:spcPts val="860"/>
              </a:spcBef>
              <a:spcAft>
                <a:spcPts val="0"/>
              </a:spcAft>
              <a:buClr>
                <a:schemeClr val="dk1"/>
              </a:buClr>
              <a:buSzPts val="1596"/>
              <a:buChar char="◼"/>
            </a:pPr>
            <a:r>
              <a:rPr lang="en-US" sz="1700">
                <a:solidFill>
                  <a:schemeClr val="dk1"/>
                </a:solidFill>
              </a:rPr>
              <a:t>If you’re supposed to have a prop in a scene but you don’t see it, please know that they’re on the way. If you still don’t have that prop by Friday, let someone know.</a:t>
            </a:r>
            <a:endParaRPr sz="1700">
              <a:solidFill>
                <a:schemeClr val="dk1"/>
              </a:solidFill>
            </a:endParaRPr>
          </a:p>
          <a:p>
            <a:pPr indent="-338004" lvl="1" marL="630000" rtl="0" algn="l">
              <a:lnSpc>
                <a:spcPct val="120000"/>
              </a:lnSpc>
              <a:spcBef>
                <a:spcPts val="860"/>
              </a:spcBef>
              <a:spcAft>
                <a:spcPts val="0"/>
              </a:spcAft>
              <a:buClr>
                <a:schemeClr val="dk1"/>
              </a:buClr>
              <a:buSzPts val="1700"/>
              <a:buChar char="◼"/>
            </a:pPr>
            <a:r>
              <a:rPr lang="en-US" sz="1700">
                <a:solidFill>
                  <a:schemeClr val="dk1"/>
                </a:solidFill>
              </a:rPr>
              <a:t>Go backstage sometime before we start rehearsal Monday to see where your props are (we’ll remind you on Monday). The next two slides will show you where your props are.</a:t>
            </a:r>
            <a:endParaRPr sz="17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DividendVTI">
  <a:themeElements>
    <a:clrScheme name="DividendVTI">
      <a:dk1>
        <a:srgbClr val="000000"/>
      </a:dk1>
      <a:lt1>
        <a:srgbClr val="FFFFFF"/>
      </a:lt1>
      <a:dk2>
        <a:srgbClr val="3D3D3D"/>
      </a:dk2>
      <a:lt2>
        <a:srgbClr val="EBEBEB"/>
      </a:lt2>
      <a:accent1>
        <a:srgbClr val="ED8428"/>
      </a:accent1>
      <a:accent2>
        <a:srgbClr val="E6C46D"/>
      </a:accent2>
      <a:accent3>
        <a:srgbClr val="537685"/>
      </a:accent3>
      <a:accent4>
        <a:srgbClr val="969FA7"/>
      </a:accent4>
      <a:accent5>
        <a:srgbClr val="A9C37C"/>
      </a:accent5>
      <a:accent6>
        <a:srgbClr val="5A8071"/>
      </a:accent6>
      <a:hlink>
        <a:srgbClr val="828282"/>
      </a:hlink>
      <a:folHlink>
        <a:srgbClr val="A5A5A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2025-08-28T21:08:53Z</dcterms:created>
  <dc:creator>David Sheehy</dc:creator>
</cp:coreProperties>
</file>