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6858000" cx="12192000"/>
  <p:notesSz cx="6858000" cy="9144000"/>
  <p:embeddedFontLst>
    <p:embeddedFont>
      <p:font typeface="Lustria"/>
      <p:regular r:id="rId15"/>
    </p:embeddedFont>
    <p:embeddedFont>
      <p:font typeface="Gill Sans"/>
      <p:regular r:id="rId16"/>
      <p:bold r:id="rId17"/>
    </p:embeddedFont>
    <p:embeddedFont>
      <p:font typeface="Open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j09v6P/r0QzfoGZ+/Nckr1e0zo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penSans-italic.fntdata"/><Relationship Id="rId11" Type="http://schemas.openxmlformats.org/officeDocument/2006/relationships/slide" Target="slides/slide5.xml"/><Relationship Id="rId22" Type="http://customschemas.google.com/relationships/presentationmetadata" Target="metadata"/><Relationship Id="rId10" Type="http://schemas.openxmlformats.org/officeDocument/2006/relationships/slide" Target="slides/slide4.xml"/><Relationship Id="rId21" Type="http://schemas.openxmlformats.org/officeDocument/2006/relationships/font" Target="fonts/OpenSans-bold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font" Target="fonts/Lustria-regular.fntdata"/><Relationship Id="rId14" Type="http://schemas.openxmlformats.org/officeDocument/2006/relationships/slide" Target="slides/slide8.xml"/><Relationship Id="rId17" Type="http://schemas.openxmlformats.org/officeDocument/2006/relationships/font" Target="fonts/GillSans-bold.fntdata"/><Relationship Id="rId16" Type="http://schemas.openxmlformats.org/officeDocument/2006/relationships/font" Target="fonts/GillSans-regular.fntdata"/><Relationship Id="rId5" Type="http://schemas.openxmlformats.org/officeDocument/2006/relationships/slideMaster" Target="slideMasters/slideMaster3.xml"/><Relationship Id="rId19" Type="http://schemas.openxmlformats.org/officeDocument/2006/relationships/font" Target="fonts/OpenSans-bold.fntdata"/><Relationship Id="rId6" Type="http://schemas.openxmlformats.org/officeDocument/2006/relationships/notesMaster" Target="notesMasters/notesMaster1.xml"/><Relationship Id="rId18" Type="http://schemas.openxmlformats.org/officeDocument/2006/relationships/font" Target="fonts/OpenSans-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932ed148a2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3932ed148a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92b228db2d_0_8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392b228db2d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932ed148a2_0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932ed148a2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932ed148a2_0_1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932ed148a2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6"/>
          <p:cNvSpPr/>
          <p:nvPr/>
        </p:nvSpPr>
        <p:spPr>
          <a:xfrm>
            <a:off x="446534" y="3085764"/>
            <a:ext cx="11298932" cy="3338149"/>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6"/>
          <p:cNvSpPr txBox="1"/>
          <p:nvPr>
            <p:ph type="ctrTitle"/>
          </p:nvPr>
        </p:nvSpPr>
        <p:spPr>
          <a:xfrm>
            <a:off x="581191" y="1020431"/>
            <a:ext cx="10993549" cy="147501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3600"/>
              <a:buFont typeface="Open Sans"/>
              <a:buNone/>
              <a:defRPr sz="360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6"/>
          <p:cNvSpPr txBox="1"/>
          <p:nvPr>
            <p:ph idx="1" type="subTitle"/>
          </p:nvPr>
        </p:nvSpPr>
        <p:spPr>
          <a:xfrm>
            <a:off x="581194" y="2495445"/>
            <a:ext cx="10993546" cy="590321"/>
          </a:xfrm>
          <a:prstGeom prst="rect">
            <a:avLst/>
          </a:prstGeom>
          <a:noFill/>
          <a:ln>
            <a:noFill/>
          </a:ln>
        </p:spPr>
        <p:txBody>
          <a:bodyPr anchorCtr="0" anchor="t" bIns="45700" lIns="91425" spcFirstLastPara="1" rIns="91425" wrap="square" tIns="45700">
            <a:normAutofit/>
          </a:bodyPr>
          <a:lstStyle>
            <a:lvl1pPr lvl="0" algn="l">
              <a:lnSpc>
                <a:spcPct val="120000"/>
              </a:lnSpc>
              <a:spcBef>
                <a:spcPts val="320"/>
              </a:spcBef>
              <a:spcAft>
                <a:spcPts val="0"/>
              </a:spcAft>
              <a:buSzPts val="1472"/>
              <a:buNone/>
              <a:defRPr sz="1600" cap="none">
                <a:solidFill>
                  <a:schemeClr val="accent1"/>
                </a:solidFill>
              </a:defRPr>
            </a:lvl1pPr>
            <a:lvl2pPr lvl="1" algn="ctr">
              <a:lnSpc>
                <a:spcPct val="120000"/>
              </a:lnSpc>
              <a:spcBef>
                <a:spcPts val="600"/>
              </a:spcBef>
              <a:spcAft>
                <a:spcPts val="0"/>
              </a:spcAft>
              <a:buSzPts val="1196"/>
              <a:buNone/>
              <a:defRPr>
                <a:solidFill>
                  <a:srgbClr val="888888"/>
                </a:solidFill>
              </a:defRPr>
            </a:lvl2pPr>
            <a:lvl3pPr lvl="2" algn="ctr">
              <a:lnSpc>
                <a:spcPct val="120000"/>
              </a:lnSpc>
              <a:spcBef>
                <a:spcPts val="600"/>
              </a:spcBef>
              <a:spcAft>
                <a:spcPts val="0"/>
              </a:spcAft>
              <a:buSzPts val="1104"/>
              <a:buNone/>
              <a:defRPr>
                <a:solidFill>
                  <a:srgbClr val="888888"/>
                </a:solidFill>
              </a:defRPr>
            </a:lvl3pPr>
            <a:lvl4pPr lvl="3" algn="ctr">
              <a:lnSpc>
                <a:spcPct val="120000"/>
              </a:lnSpc>
              <a:spcBef>
                <a:spcPts val="600"/>
              </a:spcBef>
              <a:spcAft>
                <a:spcPts val="0"/>
              </a:spcAft>
              <a:buSzPts val="1012"/>
              <a:buNone/>
              <a:defRPr>
                <a:solidFill>
                  <a:srgbClr val="888888"/>
                </a:solidFill>
              </a:defRPr>
            </a:lvl4pPr>
            <a:lvl5pPr lvl="4" algn="ctr">
              <a:lnSpc>
                <a:spcPct val="120000"/>
              </a:lnSpc>
              <a:spcBef>
                <a:spcPts val="600"/>
              </a:spcBef>
              <a:spcAft>
                <a:spcPts val="0"/>
              </a:spcAft>
              <a:buSzPts val="1012"/>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p:txBody>
      </p:sp>
      <p:sp>
        <p:nvSpPr>
          <p:cNvPr id="18" name="Google Shape;18;p6"/>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6"/>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6"/>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7"/>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7"/>
          <p:cNvSpPr txBox="1"/>
          <p:nvPr>
            <p:ph idx="1" type="body"/>
          </p:nvPr>
        </p:nvSpPr>
        <p:spPr>
          <a:xfrm rot="5400000">
            <a:off x="4269977" y="-1352782"/>
            <a:ext cx="3652047" cy="11029616"/>
          </a:xfrm>
          <a:prstGeom prst="rect">
            <a:avLst/>
          </a:prstGeom>
          <a:noFill/>
          <a:ln>
            <a:noFill/>
          </a:ln>
        </p:spPr>
        <p:txBody>
          <a:bodyPr anchorCtr="0" anchor="t" bIns="45700" lIns="91425" spcFirstLastPara="1" rIns="91425" wrap="square" tIns="45700">
            <a:normAutofit/>
          </a:bodyPr>
          <a:lstStyle>
            <a:lvl1pPr indent="-316230" lvl="0" marL="457200" algn="l">
              <a:lnSpc>
                <a:spcPct val="120000"/>
              </a:lnSpc>
              <a:spcBef>
                <a:spcPts val="300"/>
              </a:spcBef>
              <a:spcAft>
                <a:spcPts val="0"/>
              </a:spcAft>
              <a:buSzPts val="1380"/>
              <a:buChar char="◼"/>
              <a:defRPr/>
            </a:lvl1pPr>
            <a:lvl2pPr indent="-304546" lvl="1" marL="914400" algn="l">
              <a:lnSpc>
                <a:spcPct val="120000"/>
              </a:lnSpc>
              <a:spcBef>
                <a:spcPts val="600"/>
              </a:spcBef>
              <a:spcAft>
                <a:spcPts val="0"/>
              </a:spcAft>
              <a:buSzPts val="1196"/>
              <a:buChar char="◼"/>
              <a:defRPr/>
            </a:lvl2pPr>
            <a:lvl3pPr indent="-298703" lvl="2" marL="1371600" algn="l">
              <a:lnSpc>
                <a:spcPct val="120000"/>
              </a:lnSpc>
              <a:spcBef>
                <a:spcPts val="600"/>
              </a:spcBef>
              <a:spcAft>
                <a:spcPts val="0"/>
              </a:spcAft>
              <a:buSzPts val="1104"/>
              <a:buChar char="◼"/>
              <a:defRPr/>
            </a:lvl3pPr>
            <a:lvl4pPr indent="-292861" lvl="3" marL="1828800" algn="l">
              <a:lnSpc>
                <a:spcPct val="120000"/>
              </a:lnSpc>
              <a:spcBef>
                <a:spcPts val="600"/>
              </a:spcBef>
              <a:spcAft>
                <a:spcPts val="0"/>
              </a:spcAft>
              <a:buSzPts val="1012"/>
              <a:buChar char="◼"/>
              <a:defRPr/>
            </a:lvl4pPr>
            <a:lvl5pPr indent="-292861" lvl="4" marL="2286000" algn="l">
              <a:lnSpc>
                <a:spcPct val="120000"/>
              </a:lnSpc>
              <a:spcBef>
                <a:spcPts val="600"/>
              </a:spcBef>
              <a:spcAft>
                <a:spcPts val="0"/>
              </a:spcAft>
              <a:buSzPts val="1012"/>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77" name="Google Shape;77;p17"/>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7"/>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7"/>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0" name="Shape 80"/>
        <p:cNvGrpSpPr/>
        <p:nvPr/>
      </p:nvGrpSpPr>
      <p:grpSpPr>
        <a:xfrm>
          <a:off x="0" y="0"/>
          <a:ext cx="0" cy="0"/>
          <a:chOff x="0" y="0"/>
          <a:chExt cx="0" cy="0"/>
        </a:xfrm>
      </p:grpSpPr>
      <p:sp>
        <p:nvSpPr>
          <p:cNvPr id="81" name="Google Shape;81;p18"/>
          <p:cNvSpPr/>
          <p:nvPr/>
        </p:nvSpPr>
        <p:spPr>
          <a:xfrm>
            <a:off x="8058151" y="599725"/>
            <a:ext cx="3687316" cy="581695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8"/>
          <p:cNvSpPr txBox="1"/>
          <p:nvPr>
            <p:ph type="title"/>
          </p:nvPr>
        </p:nvSpPr>
        <p:spPr>
          <a:xfrm rot="5400000">
            <a:off x="7362637" y="1705163"/>
            <a:ext cx="4807326" cy="312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4400"/>
              <a:buFont typeface="Open Sans"/>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8"/>
          <p:cNvSpPr txBox="1"/>
          <p:nvPr>
            <p:ph idx="1" type="body"/>
          </p:nvPr>
        </p:nvSpPr>
        <p:spPr>
          <a:xfrm rot="5400000">
            <a:off x="1952072" y="-313549"/>
            <a:ext cx="4807326" cy="7161625"/>
          </a:xfrm>
          <a:prstGeom prst="rect">
            <a:avLst/>
          </a:prstGeom>
          <a:noFill/>
          <a:ln>
            <a:noFill/>
          </a:ln>
        </p:spPr>
        <p:txBody>
          <a:bodyPr anchorCtr="0" anchor="t"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84" name="Google Shape;84;p18"/>
          <p:cNvSpPr/>
          <p:nvPr/>
        </p:nvSpPr>
        <p:spPr>
          <a:xfrm>
            <a:off x="446534" y="457200"/>
            <a:ext cx="3703320" cy="94997"/>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8"/>
          <p:cNvSpPr/>
          <p:nvPr/>
        </p:nvSpPr>
        <p:spPr>
          <a:xfrm>
            <a:off x="8042147" y="453643"/>
            <a:ext cx="3703320" cy="98554"/>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8"/>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8"/>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8"/>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8"/>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9" name="Shape 99"/>
        <p:cNvGrpSpPr/>
        <p:nvPr/>
      </p:nvGrpSpPr>
      <p:grpSpPr>
        <a:xfrm>
          <a:off x="0" y="0"/>
          <a:ext cx="0" cy="0"/>
          <a:chOff x="0" y="0"/>
          <a:chExt cx="0" cy="0"/>
        </a:xfrm>
      </p:grpSpPr>
      <p:sp>
        <p:nvSpPr>
          <p:cNvPr id="100" name="Google Shape;100;p9"/>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9"/>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02" name="Google Shape;102;p9"/>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9"/>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9"/>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3" name="Shape 113"/>
        <p:cNvGrpSpPr/>
        <p:nvPr/>
      </p:nvGrpSpPr>
      <p:grpSpPr>
        <a:xfrm>
          <a:off x="0" y="0"/>
          <a:ext cx="0" cy="0"/>
          <a:chOff x="0" y="0"/>
          <a:chExt cx="0" cy="0"/>
        </a:xfrm>
      </p:grpSpPr>
      <p:sp>
        <p:nvSpPr>
          <p:cNvPr id="114" name="Google Shape;114;g392b228db2d_0_95"/>
          <p:cNvSpPr txBox="1"/>
          <p:nvPr>
            <p:ph type="title"/>
          </p:nvPr>
        </p:nvSpPr>
        <p:spPr>
          <a:xfrm>
            <a:off x="700635" y="914400"/>
            <a:ext cx="10691400" cy="13077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g392b228db2d_0_95"/>
          <p:cNvSpPr txBox="1"/>
          <p:nvPr>
            <p:ph idx="1" type="body"/>
          </p:nvPr>
        </p:nvSpPr>
        <p:spPr>
          <a:xfrm>
            <a:off x="700635" y="2221992"/>
            <a:ext cx="10691400" cy="37398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g392b228db2d_0_95"/>
          <p:cNvSpPr txBox="1"/>
          <p:nvPr>
            <p:ph idx="10" type="dt"/>
          </p:nvPr>
        </p:nvSpPr>
        <p:spPr>
          <a:xfrm>
            <a:off x="8369448" y="6356350"/>
            <a:ext cx="25497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g392b228db2d_0_95"/>
          <p:cNvSpPr txBox="1"/>
          <p:nvPr>
            <p:ph idx="11" type="ftr"/>
          </p:nvPr>
        </p:nvSpPr>
        <p:spPr>
          <a:xfrm>
            <a:off x="704088" y="6356350"/>
            <a:ext cx="4539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g392b228db2d_0_95"/>
          <p:cNvSpPr txBox="1"/>
          <p:nvPr>
            <p:ph idx="12" type="sldNum"/>
          </p:nvPr>
        </p:nvSpPr>
        <p:spPr>
          <a:xfrm>
            <a:off x="10919012" y="6356350"/>
            <a:ext cx="6723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9" name="Shape 119"/>
        <p:cNvGrpSpPr/>
        <p:nvPr/>
      </p:nvGrpSpPr>
      <p:grpSpPr>
        <a:xfrm>
          <a:off x="0" y="0"/>
          <a:ext cx="0" cy="0"/>
          <a:chOff x="0" y="0"/>
          <a:chExt cx="0" cy="0"/>
        </a:xfrm>
      </p:grpSpPr>
      <p:sp>
        <p:nvSpPr>
          <p:cNvPr id="120" name="Google Shape;120;g392b228db2d_0_101"/>
          <p:cNvSpPr txBox="1"/>
          <p:nvPr>
            <p:ph type="ctrTitle"/>
          </p:nvPr>
        </p:nvSpPr>
        <p:spPr>
          <a:xfrm>
            <a:off x="704088" y="889820"/>
            <a:ext cx="9989700" cy="35985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5400"/>
              <a:buFont typeface="Open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g392b228db2d_0_101"/>
          <p:cNvSpPr txBox="1"/>
          <p:nvPr>
            <p:ph idx="1" type="subTitle"/>
          </p:nvPr>
        </p:nvSpPr>
        <p:spPr>
          <a:xfrm>
            <a:off x="704088" y="4488426"/>
            <a:ext cx="6991800" cy="1302900"/>
          </a:xfrm>
          <a:prstGeom prst="rect">
            <a:avLst/>
          </a:prstGeom>
          <a:noFill/>
          <a:ln>
            <a:noFill/>
          </a:ln>
        </p:spPr>
        <p:txBody>
          <a:bodyPr anchorCtr="0" anchor="b" bIns="45700" lIns="91425" spcFirstLastPara="1" rIns="91425" wrap="square" tIns="45700">
            <a:normAutofit/>
          </a:bodyPr>
          <a:lstStyle>
            <a:lvl1pPr lvl="0" algn="l">
              <a:lnSpc>
                <a:spcPct val="110000"/>
              </a:lnSpc>
              <a:spcBef>
                <a:spcPts val="1000"/>
              </a:spcBef>
              <a:spcAft>
                <a:spcPts val="0"/>
              </a:spcAft>
              <a:buClr>
                <a:schemeClr val="dk1"/>
              </a:buClr>
              <a:buSzPts val="2000"/>
              <a:buNone/>
              <a:defRPr sz="20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2" name="Google Shape;122;g392b228db2d_0_101"/>
          <p:cNvSpPr txBox="1"/>
          <p:nvPr>
            <p:ph idx="10" type="dt"/>
          </p:nvPr>
        </p:nvSpPr>
        <p:spPr>
          <a:xfrm>
            <a:off x="8369448" y="6356350"/>
            <a:ext cx="25497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g392b228db2d_0_101"/>
          <p:cNvSpPr txBox="1"/>
          <p:nvPr>
            <p:ph idx="11" type="ftr"/>
          </p:nvPr>
        </p:nvSpPr>
        <p:spPr>
          <a:xfrm>
            <a:off x="704088" y="6356350"/>
            <a:ext cx="4539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g392b228db2d_0_101"/>
          <p:cNvSpPr txBox="1"/>
          <p:nvPr>
            <p:ph idx="12" type="sldNum"/>
          </p:nvPr>
        </p:nvSpPr>
        <p:spPr>
          <a:xfrm>
            <a:off x="10919012" y="6356350"/>
            <a:ext cx="6723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5" name="Shape 125"/>
        <p:cNvGrpSpPr/>
        <p:nvPr/>
      </p:nvGrpSpPr>
      <p:grpSpPr>
        <a:xfrm>
          <a:off x="0" y="0"/>
          <a:ext cx="0" cy="0"/>
          <a:chOff x="0" y="0"/>
          <a:chExt cx="0" cy="0"/>
        </a:xfrm>
      </p:grpSpPr>
      <p:sp>
        <p:nvSpPr>
          <p:cNvPr id="126" name="Google Shape;126;g392b228db2d_0_107"/>
          <p:cNvSpPr txBox="1"/>
          <p:nvPr>
            <p:ph type="title"/>
          </p:nvPr>
        </p:nvSpPr>
        <p:spPr>
          <a:xfrm>
            <a:off x="704088" y="1066800"/>
            <a:ext cx="4103400" cy="1317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g392b228db2d_0_107"/>
          <p:cNvSpPr/>
          <p:nvPr>
            <p:ph idx="2" type="pic"/>
          </p:nvPr>
        </p:nvSpPr>
        <p:spPr>
          <a:xfrm>
            <a:off x="5183188" y="1066800"/>
            <a:ext cx="6172200" cy="4794300"/>
          </a:xfrm>
          <a:prstGeom prst="rect">
            <a:avLst/>
          </a:prstGeom>
          <a:noFill/>
          <a:ln>
            <a:noFill/>
          </a:ln>
        </p:spPr>
      </p:sp>
      <p:sp>
        <p:nvSpPr>
          <p:cNvPr id="128" name="Google Shape;128;g392b228db2d_0_107"/>
          <p:cNvSpPr txBox="1"/>
          <p:nvPr>
            <p:ph idx="1" type="body"/>
          </p:nvPr>
        </p:nvSpPr>
        <p:spPr>
          <a:xfrm>
            <a:off x="704088" y="2552700"/>
            <a:ext cx="4103400" cy="3316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600"/>
              <a:buNone/>
              <a:defRPr sz="1600"/>
            </a:lvl1pPr>
            <a:lvl2pPr indent="-228600" lvl="1" marL="914400" algn="l">
              <a:lnSpc>
                <a:spcPct val="110000"/>
              </a:lnSpc>
              <a:spcBef>
                <a:spcPts val="500"/>
              </a:spcBef>
              <a:spcAft>
                <a:spcPts val="0"/>
              </a:spcAft>
              <a:buClr>
                <a:schemeClr val="dk1"/>
              </a:buClr>
              <a:buSzPts val="1400"/>
              <a:buNone/>
              <a:defRPr sz="1400"/>
            </a:lvl2pPr>
            <a:lvl3pPr indent="-228600" lvl="2" marL="1371600" algn="l">
              <a:lnSpc>
                <a:spcPct val="110000"/>
              </a:lnSpc>
              <a:spcBef>
                <a:spcPts val="500"/>
              </a:spcBef>
              <a:spcAft>
                <a:spcPts val="0"/>
              </a:spcAft>
              <a:buClr>
                <a:schemeClr val="dk1"/>
              </a:buClr>
              <a:buSzPts val="1200"/>
              <a:buNone/>
              <a:defRPr sz="1200"/>
            </a:lvl3pPr>
            <a:lvl4pPr indent="-228600" lvl="3" marL="1828800" algn="l">
              <a:lnSpc>
                <a:spcPct val="110000"/>
              </a:lnSpc>
              <a:spcBef>
                <a:spcPts val="500"/>
              </a:spcBef>
              <a:spcAft>
                <a:spcPts val="0"/>
              </a:spcAft>
              <a:buClr>
                <a:schemeClr val="dk1"/>
              </a:buClr>
              <a:buSzPts val="1000"/>
              <a:buNone/>
              <a:defRPr sz="1000"/>
            </a:lvl4pPr>
            <a:lvl5pPr indent="-228600" lvl="4" marL="2286000" algn="l">
              <a:lnSpc>
                <a:spcPct val="11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9" name="Google Shape;129;g392b228db2d_0_107"/>
          <p:cNvSpPr txBox="1"/>
          <p:nvPr>
            <p:ph idx="10" type="dt"/>
          </p:nvPr>
        </p:nvSpPr>
        <p:spPr>
          <a:xfrm>
            <a:off x="8369448" y="6356350"/>
            <a:ext cx="25497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g392b228db2d_0_107"/>
          <p:cNvSpPr txBox="1"/>
          <p:nvPr>
            <p:ph idx="11" type="ftr"/>
          </p:nvPr>
        </p:nvSpPr>
        <p:spPr>
          <a:xfrm>
            <a:off x="704088" y="6356350"/>
            <a:ext cx="4539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g392b228db2d_0_107"/>
          <p:cNvSpPr txBox="1"/>
          <p:nvPr>
            <p:ph idx="12" type="sldNum"/>
          </p:nvPr>
        </p:nvSpPr>
        <p:spPr>
          <a:xfrm>
            <a:off x="10919012" y="6356350"/>
            <a:ext cx="6723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2" name="Shape 132"/>
        <p:cNvGrpSpPr/>
        <p:nvPr/>
      </p:nvGrpSpPr>
      <p:grpSpPr>
        <a:xfrm>
          <a:off x="0" y="0"/>
          <a:ext cx="0" cy="0"/>
          <a:chOff x="0" y="0"/>
          <a:chExt cx="0" cy="0"/>
        </a:xfrm>
      </p:grpSpPr>
      <p:sp>
        <p:nvSpPr>
          <p:cNvPr id="133" name="Google Shape;133;g392b228db2d_0_114"/>
          <p:cNvSpPr txBox="1"/>
          <p:nvPr>
            <p:ph type="title"/>
          </p:nvPr>
        </p:nvSpPr>
        <p:spPr>
          <a:xfrm>
            <a:off x="715383" y="1709738"/>
            <a:ext cx="10632000" cy="2852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6000"/>
              <a:buFont typeface="Open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g392b228db2d_0_114"/>
          <p:cNvSpPr txBox="1"/>
          <p:nvPr>
            <p:ph idx="1" type="body"/>
          </p:nvPr>
        </p:nvSpPr>
        <p:spPr>
          <a:xfrm>
            <a:off x="715383" y="4589463"/>
            <a:ext cx="106320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888888"/>
              </a:buClr>
              <a:buSzPts val="2400"/>
              <a:buNone/>
              <a:defRPr sz="2400">
                <a:solidFill>
                  <a:srgbClr val="888888"/>
                </a:solidFill>
              </a:defRPr>
            </a:lvl1pPr>
            <a:lvl2pPr indent="-228600" lvl="1" marL="914400" algn="l">
              <a:lnSpc>
                <a:spcPct val="110000"/>
              </a:lnSpc>
              <a:spcBef>
                <a:spcPts val="500"/>
              </a:spcBef>
              <a:spcAft>
                <a:spcPts val="0"/>
              </a:spcAft>
              <a:buClr>
                <a:srgbClr val="888888"/>
              </a:buClr>
              <a:buSzPts val="2000"/>
              <a:buNone/>
              <a:defRPr sz="2000">
                <a:solidFill>
                  <a:srgbClr val="888888"/>
                </a:solidFill>
              </a:defRPr>
            </a:lvl2pPr>
            <a:lvl3pPr indent="-228600" lvl="2" marL="1371600" algn="l">
              <a:lnSpc>
                <a:spcPct val="110000"/>
              </a:lnSpc>
              <a:spcBef>
                <a:spcPts val="500"/>
              </a:spcBef>
              <a:spcAft>
                <a:spcPts val="0"/>
              </a:spcAft>
              <a:buClr>
                <a:srgbClr val="888888"/>
              </a:buClr>
              <a:buSzPts val="1800"/>
              <a:buNone/>
              <a:defRPr sz="1800">
                <a:solidFill>
                  <a:srgbClr val="888888"/>
                </a:solidFill>
              </a:defRPr>
            </a:lvl3pPr>
            <a:lvl4pPr indent="-228600" lvl="3" marL="1828800" algn="l">
              <a:lnSpc>
                <a:spcPct val="110000"/>
              </a:lnSpc>
              <a:spcBef>
                <a:spcPts val="500"/>
              </a:spcBef>
              <a:spcAft>
                <a:spcPts val="0"/>
              </a:spcAft>
              <a:buClr>
                <a:srgbClr val="888888"/>
              </a:buClr>
              <a:buSzPts val="1600"/>
              <a:buNone/>
              <a:defRPr sz="1600">
                <a:solidFill>
                  <a:srgbClr val="888888"/>
                </a:solidFill>
              </a:defRPr>
            </a:lvl4pPr>
            <a:lvl5pPr indent="-228600" lvl="4" marL="2286000" algn="l">
              <a:lnSpc>
                <a:spcPct val="11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35" name="Google Shape;135;g392b228db2d_0_114"/>
          <p:cNvSpPr txBox="1"/>
          <p:nvPr>
            <p:ph idx="10" type="dt"/>
          </p:nvPr>
        </p:nvSpPr>
        <p:spPr>
          <a:xfrm>
            <a:off x="8369448" y="6356350"/>
            <a:ext cx="25497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g392b228db2d_0_114"/>
          <p:cNvSpPr txBox="1"/>
          <p:nvPr>
            <p:ph idx="11" type="ftr"/>
          </p:nvPr>
        </p:nvSpPr>
        <p:spPr>
          <a:xfrm>
            <a:off x="704088" y="6356350"/>
            <a:ext cx="4539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g392b228db2d_0_114"/>
          <p:cNvSpPr txBox="1"/>
          <p:nvPr>
            <p:ph idx="12" type="sldNum"/>
          </p:nvPr>
        </p:nvSpPr>
        <p:spPr>
          <a:xfrm>
            <a:off x="10919012" y="6356350"/>
            <a:ext cx="6723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8" name="Shape 138"/>
        <p:cNvGrpSpPr/>
        <p:nvPr/>
      </p:nvGrpSpPr>
      <p:grpSpPr>
        <a:xfrm>
          <a:off x="0" y="0"/>
          <a:ext cx="0" cy="0"/>
          <a:chOff x="0" y="0"/>
          <a:chExt cx="0" cy="0"/>
        </a:xfrm>
      </p:grpSpPr>
      <p:sp>
        <p:nvSpPr>
          <p:cNvPr id="139" name="Google Shape;139;g392b228db2d_0_120"/>
          <p:cNvSpPr txBox="1"/>
          <p:nvPr>
            <p:ph type="title"/>
          </p:nvPr>
        </p:nvSpPr>
        <p:spPr>
          <a:xfrm>
            <a:off x="700635" y="914400"/>
            <a:ext cx="10691400" cy="13077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g392b228db2d_0_120"/>
          <p:cNvSpPr txBox="1"/>
          <p:nvPr>
            <p:ph idx="1" type="body"/>
          </p:nvPr>
        </p:nvSpPr>
        <p:spPr>
          <a:xfrm>
            <a:off x="704088" y="2221992"/>
            <a:ext cx="5212200" cy="37398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g392b228db2d_0_120"/>
          <p:cNvSpPr txBox="1"/>
          <p:nvPr>
            <p:ph idx="2" type="body"/>
          </p:nvPr>
        </p:nvSpPr>
        <p:spPr>
          <a:xfrm>
            <a:off x="6181344" y="2221992"/>
            <a:ext cx="5212200" cy="37398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g392b228db2d_0_120"/>
          <p:cNvSpPr txBox="1"/>
          <p:nvPr>
            <p:ph idx="10" type="dt"/>
          </p:nvPr>
        </p:nvSpPr>
        <p:spPr>
          <a:xfrm>
            <a:off x="8369448" y="6356350"/>
            <a:ext cx="25497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g392b228db2d_0_120"/>
          <p:cNvSpPr txBox="1"/>
          <p:nvPr>
            <p:ph idx="11" type="ftr"/>
          </p:nvPr>
        </p:nvSpPr>
        <p:spPr>
          <a:xfrm>
            <a:off x="704088" y="6356350"/>
            <a:ext cx="4539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g392b228db2d_0_120"/>
          <p:cNvSpPr txBox="1"/>
          <p:nvPr>
            <p:ph idx="12" type="sldNum"/>
          </p:nvPr>
        </p:nvSpPr>
        <p:spPr>
          <a:xfrm>
            <a:off x="10919012" y="6356350"/>
            <a:ext cx="6723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5" name="Shape 145"/>
        <p:cNvGrpSpPr/>
        <p:nvPr/>
      </p:nvGrpSpPr>
      <p:grpSpPr>
        <a:xfrm>
          <a:off x="0" y="0"/>
          <a:ext cx="0" cy="0"/>
          <a:chOff x="0" y="0"/>
          <a:chExt cx="0" cy="0"/>
        </a:xfrm>
      </p:grpSpPr>
      <p:sp>
        <p:nvSpPr>
          <p:cNvPr id="146" name="Google Shape;146;g392b228db2d_0_127"/>
          <p:cNvSpPr txBox="1"/>
          <p:nvPr>
            <p:ph type="title"/>
          </p:nvPr>
        </p:nvSpPr>
        <p:spPr>
          <a:xfrm>
            <a:off x="704087" y="929147"/>
            <a:ext cx="10689300" cy="7986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g392b228db2d_0_127"/>
          <p:cNvSpPr txBox="1"/>
          <p:nvPr>
            <p:ph idx="1" type="body"/>
          </p:nvPr>
        </p:nvSpPr>
        <p:spPr>
          <a:xfrm>
            <a:off x="704088" y="1756538"/>
            <a:ext cx="5212200" cy="657300"/>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600"/>
              <a:buNone/>
              <a:defRPr b="1" sz="1600">
                <a:latin typeface="Open Sans"/>
                <a:ea typeface="Open Sans"/>
                <a:cs typeface="Open Sans"/>
                <a:sym typeface="Open Sans"/>
              </a:defRPr>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8" name="Google Shape;148;g392b228db2d_0_127"/>
          <p:cNvSpPr txBox="1"/>
          <p:nvPr>
            <p:ph idx="2" type="body"/>
          </p:nvPr>
        </p:nvSpPr>
        <p:spPr>
          <a:xfrm>
            <a:off x="704088" y="2442702"/>
            <a:ext cx="5212200" cy="35193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g392b228db2d_0_127"/>
          <p:cNvSpPr txBox="1"/>
          <p:nvPr>
            <p:ph idx="3" type="body"/>
          </p:nvPr>
        </p:nvSpPr>
        <p:spPr>
          <a:xfrm>
            <a:off x="6181344" y="1756538"/>
            <a:ext cx="5212200" cy="657300"/>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600"/>
              <a:buNone/>
              <a:defRPr b="1" sz="1600">
                <a:latin typeface="Open Sans"/>
                <a:ea typeface="Open Sans"/>
                <a:cs typeface="Open Sans"/>
                <a:sym typeface="Open Sans"/>
              </a:defRPr>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0" name="Google Shape;150;g392b228db2d_0_127"/>
          <p:cNvSpPr txBox="1"/>
          <p:nvPr>
            <p:ph idx="4" type="body"/>
          </p:nvPr>
        </p:nvSpPr>
        <p:spPr>
          <a:xfrm>
            <a:off x="6181344" y="2442702"/>
            <a:ext cx="5212200" cy="35193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g392b228db2d_0_127"/>
          <p:cNvSpPr txBox="1"/>
          <p:nvPr>
            <p:ph idx="10" type="dt"/>
          </p:nvPr>
        </p:nvSpPr>
        <p:spPr>
          <a:xfrm>
            <a:off x="8369448" y="6356350"/>
            <a:ext cx="25497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g392b228db2d_0_127"/>
          <p:cNvSpPr txBox="1"/>
          <p:nvPr>
            <p:ph idx="11" type="ftr"/>
          </p:nvPr>
        </p:nvSpPr>
        <p:spPr>
          <a:xfrm>
            <a:off x="704088" y="6356350"/>
            <a:ext cx="4539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g392b228db2d_0_127"/>
          <p:cNvSpPr txBox="1"/>
          <p:nvPr>
            <p:ph idx="12" type="sldNum"/>
          </p:nvPr>
        </p:nvSpPr>
        <p:spPr>
          <a:xfrm>
            <a:off x="10919012" y="6356350"/>
            <a:ext cx="6723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4" name="Shape 154"/>
        <p:cNvGrpSpPr/>
        <p:nvPr/>
      </p:nvGrpSpPr>
      <p:grpSpPr>
        <a:xfrm>
          <a:off x="0" y="0"/>
          <a:ext cx="0" cy="0"/>
          <a:chOff x="0" y="0"/>
          <a:chExt cx="0" cy="0"/>
        </a:xfrm>
      </p:grpSpPr>
      <p:sp>
        <p:nvSpPr>
          <p:cNvPr id="155" name="Google Shape;155;g392b228db2d_0_136"/>
          <p:cNvSpPr txBox="1"/>
          <p:nvPr>
            <p:ph type="title"/>
          </p:nvPr>
        </p:nvSpPr>
        <p:spPr>
          <a:xfrm>
            <a:off x="700635" y="914400"/>
            <a:ext cx="10691400" cy="13077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g392b228db2d_0_136"/>
          <p:cNvSpPr txBox="1"/>
          <p:nvPr>
            <p:ph idx="10" type="dt"/>
          </p:nvPr>
        </p:nvSpPr>
        <p:spPr>
          <a:xfrm>
            <a:off x="8369448" y="6356350"/>
            <a:ext cx="25497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g392b228db2d_0_136"/>
          <p:cNvSpPr txBox="1"/>
          <p:nvPr>
            <p:ph idx="11" type="ftr"/>
          </p:nvPr>
        </p:nvSpPr>
        <p:spPr>
          <a:xfrm>
            <a:off x="704088" y="6356350"/>
            <a:ext cx="4539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g392b228db2d_0_136"/>
          <p:cNvSpPr txBox="1"/>
          <p:nvPr>
            <p:ph idx="12" type="sldNum"/>
          </p:nvPr>
        </p:nvSpPr>
        <p:spPr>
          <a:xfrm>
            <a:off x="10919012" y="6356350"/>
            <a:ext cx="6723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8"/>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8"/>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4" name="Google Shape;24;p8"/>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8"/>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8"/>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9" name="Shape 159"/>
        <p:cNvGrpSpPr/>
        <p:nvPr/>
      </p:nvGrpSpPr>
      <p:grpSpPr>
        <a:xfrm>
          <a:off x="0" y="0"/>
          <a:ext cx="0" cy="0"/>
          <a:chOff x="0" y="0"/>
          <a:chExt cx="0" cy="0"/>
        </a:xfrm>
      </p:grpSpPr>
      <p:sp>
        <p:nvSpPr>
          <p:cNvPr id="160" name="Google Shape;160;g392b228db2d_0_141"/>
          <p:cNvSpPr txBox="1"/>
          <p:nvPr>
            <p:ph idx="10" type="dt"/>
          </p:nvPr>
        </p:nvSpPr>
        <p:spPr>
          <a:xfrm>
            <a:off x="8369448" y="6356350"/>
            <a:ext cx="25497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g392b228db2d_0_141"/>
          <p:cNvSpPr txBox="1"/>
          <p:nvPr>
            <p:ph idx="11" type="ftr"/>
          </p:nvPr>
        </p:nvSpPr>
        <p:spPr>
          <a:xfrm>
            <a:off x="704088" y="6356350"/>
            <a:ext cx="4539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g392b228db2d_0_141"/>
          <p:cNvSpPr txBox="1"/>
          <p:nvPr>
            <p:ph idx="12" type="sldNum"/>
          </p:nvPr>
        </p:nvSpPr>
        <p:spPr>
          <a:xfrm>
            <a:off x="10919012" y="6356350"/>
            <a:ext cx="6723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3" name="Shape 163"/>
        <p:cNvGrpSpPr/>
        <p:nvPr/>
      </p:nvGrpSpPr>
      <p:grpSpPr>
        <a:xfrm>
          <a:off x="0" y="0"/>
          <a:ext cx="0" cy="0"/>
          <a:chOff x="0" y="0"/>
          <a:chExt cx="0" cy="0"/>
        </a:xfrm>
      </p:grpSpPr>
      <p:sp>
        <p:nvSpPr>
          <p:cNvPr id="164" name="Google Shape;164;g392b228db2d_0_145"/>
          <p:cNvSpPr txBox="1"/>
          <p:nvPr>
            <p:ph type="title"/>
          </p:nvPr>
        </p:nvSpPr>
        <p:spPr>
          <a:xfrm>
            <a:off x="704088" y="1069848"/>
            <a:ext cx="4093500" cy="1316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g392b228db2d_0_145"/>
          <p:cNvSpPr txBox="1"/>
          <p:nvPr>
            <p:ph idx="1" type="body"/>
          </p:nvPr>
        </p:nvSpPr>
        <p:spPr>
          <a:xfrm>
            <a:off x="5183188" y="1069848"/>
            <a:ext cx="6172200" cy="4791300"/>
          </a:xfrm>
          <a:prstGeom prst="rect">
            <a:avLst/>
          </a:prstGeom>
          <a:noFill/>
          <a:ln>
            <a:noFill/>
          </a:ln>
        </p:spPr>
        <p:txBody>
          <a:bodyPr anchorCtr="0" anchor="t" bIns="45700" lIns="91425" spcFirstLastPara="1" rIns="91425" wrap="square" tIns="45700">
            <a:normAutofit/>
          </a:bodyPr>
          <a:lstStyle>
            <a:lvl1pPr indent="-431800" lvl="0" marL="457200" algn="l">
              <a:lnSpc>
                <a:spcPct val="110000"/>
              </a:lnSpc>
              <a:spcBef>
                <a:spcPts val="1000"/>
              </a:spcBef>
              <a:spcAft>
                <a:spcPts val="0"/>
              </a:spcAft>
              <a:buClr>
                <a:schemeClr val="dk1"/>
              </a:buClr>
              <a:buSzPts val="3200"/>
              <a:buChar char="•"/>
              <a:defRPr sz="3200"/>
            </a:lvl1pPr>
            <a:lvl2pPr indent="-406400" lvl="1" marL="914400" algn="l">
              <a:lnSpc>
                <a:spcPct val="110000"/>
              </a:lnSpc>
              <a:spcBef>
                <a:spcPts val="500"/>
              </a:spcBef>
              <a:spcAft>
                <a:spcPts val="0"/>
              </a:spcAft>
              <a:buClr>
                <a:schemeClr val="dk1"/>
              </a:buClr>
              <a:buSzPts val="2800"/>
              <a:buChar char="•"/>
              <a:defRPr sz="2800"/>
            </a:lvl2pPr>
            <a:lvl3pPr indent="-381000" lvl="2" marL="1371600" algn="l">
              <a:lnSpc>
                <a:spcPct val="110000"/>
              </a:lnSpc>
              <a:spcBef>
                <a:spcPts val="500"/>
              </a:spcBef>
              <a:spcAft>
                <a:spcPts val="0"/>
              </a:spcAft>
              <a:buClr>
                <a:schemeClr val="dk1"/>
              </a:buClr>
              <a:buSzPts val="2400"/>
              <a:buChar char="•"/>
              <a:defRPr sz="2400"/>
            </a:lvl3pPr>
            <a:lvl4pPr indent="-355600" lvl="3" marL="1828800" algn="l">
              <a:lnSpc>
                <a:spcPct val="110000"/>
              </a:lnSpc>
              <a:spcBef>
                <a:spcPts val="500"/>
              </a:spcBef>
              <a:spcAft>
                <a:spcPts val="0"/>
              </a:spcAft>
              <a:buClr>
                <a:schemeClr val="dk1"/>
              </a:buClr>
              <a:buSzPts val="2000"/>
              <a:buChar char="•"/>
              <a:defRPr sz="2000"/>
            </a:lvl4pPr>
            <a:lvl5pPr indent="-355600" lvl="4" marL="2286000" algn="l">
              <a:lnSpc>
                <a:spcPct val="11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66" name="Google Shape;166;g392b228db2d_0_145"/>
          <p:cNvSpPr txBox="1"/>
          <p:nvPr>
            <p:ph idx="2" type="body"/>
          </p:nvPr>
        </p:nvSpPr>
        <p:spPr>
          <a:xfrm>
            <a:off x="704088" y="2551176"/>
            <a:ext cx="4093500" cy="3319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600"/>
              <a:buNone/>
              <a:defRPr sz="1600"/>
            </a:lvl1pPr>
            <a:lvl2pPr indent="-228600" lvl="1" marL="914400" algn="l">
              <a:lnSpc>
                <a:spcPct val="110000"/>
              </a:lnSpc>
              <a:spcBef>
                <a:spcPts val="500"/>
              </a:spcBef>
              <a:spcAft>
                <a:spcPts val="0"/>
              </a:spcAft>
              <a:buClr>
                <a:schemeClr val="dk1"/>
              </a:buClr>
              <a:buSzPts val="1400"/>
              <a:buNone/>
              <a:defRPr sz="1400"/>
            </a:lvl2pPr>
            <a:lvl3pPr indent="-228600" lvl="2" marL="1371600" algn="l">
              <a:lnSpc>
                <a:spcPct val="110000"/>
              </a:lnSpc>
              <a:spcBef>
                <a:spcPts val="500"/>
              </a:spcBef>
              <a:spcAft>
                <a:spcPts val="0"/>
              </a:spcAft>
              <a:buClr>
                <a:schemeClr val="dk1"/>
              </a:buClr>
              <a:buSzPts val="1200"/>
              <a:buNone/>
              <a:defRPr sz="1200"/>
            </a:lvl3pPr>
            <a:lvl4pPr indent="-228600" lvl="3" marL="1828800" algn="l">
              <a:lnSpc>
                <a:spcPct val="110000"/>
              </a:lnSpc>
              <a:spcBef>
                <a:spcPts val="500"/>
              </a:spcBef>
              <a:spcAft>
                <a:spcPts val="0"/>
              </a:spcAft>
              <a:buClr>
                <a:schemeClr val="dk1"/>
              </a:buClr>
              <a:buSzPts val="1000"/>
              <a:buNone/>
              <a:defRPr sz="1000"/>
            </a:lvl4pPr>
            <a:lvl5pPr indent="-228600" lvl="4" marL="2286000" algn="l">
              <a:lnSpc>
                <a:spcPct val="11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7" name="Google Shape;167;g392b228db2d_0_145"/>
          <p:cNvSpPr txBox="1"/>
          <p:nvPr>
            <p:ph idx="10" type="dt"/>
          </p:nvPr>
        </p:nvSpPr>
        <p:spPr>
          <a:xfrm>
            <a:off x="8369448" y="6356350"/>
            <a:ext cx="25497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g392b228db2d_0_145"/>
          <p:cNvSpPr txBox="1"/>
          <p:nvPr>
            <p:ph idx="11" type="ftr"/>
          </p:nvPr>
        </p:nvSpPr>
        <p:spPr>
          <a:xfrm>
            <a:off x="704088" y="6356350"/>
            <a:ext cx="4539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g392b228db2d_0_145"/>
          <p:cNvSpPr txBox="1"/>
          <p:nvPr>
            <p:ph idx="12" type="sldNum"/>
          </p:nvPr>
        </p:nvSpPr>
        <p:spPr>
          <a:xfrm>
            <a:off x="10919012" y="6356350"/>
            <a:ext cx="6723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0" name="Shape 170"/>
        <p:cNvGrpSpPr/>
        <p:nvPr/>
      </p:nvGrpSpPr>
      <p:grpSpPr>
        <a:xfrm>
          <a:off x="0" y="0"/>
          <a:ext cx="0" cy="0"/>
          <a:chOff x="0" y="0"/>
          <a:chExt cx="0" cy="0"/>
        </a:xfrm>
      </p:grpSpPr>
      <p:sp>
        <p:nvSpPr>
          <p:cNvPr id="171" name="Google Shape;171;g392b228db2d_0_152"/>
          <p:cNvSpPr txBox="1"/>
          <p:nvPr>
            <p:ph type="title"/>
          </p:nvPr>
        </p:nvSpPr>
        <p:spPr>
          <a:xfrm>
            <a:off x="700635" y="914400"/>
            <a:ext cx="10691400" cy="13077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g392b228db2d_0_152"/>
          <p:cNvSpPr txBox="1"/>
          <p:nvPr>
            <p:ph idx="1" type="body"/>
          </p:nvPr>
        </p:nvSpPr>
        <p:spPr>
          <a:xfrm rot="5400000">
            <a:off x="4176300" y="-1253808"/>
            <a:ext cx="3739800" cy="106914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g392b228db2d_0_152"/>
          <p:cNvSpPr txBox="1"/>
          <p:nvPr>
            <p:ph idx="10" type="dt"/>
          </p:nvPr>
        </p:nvSpPr>
        <p:spPr>
          <a:xfrm>
            <a:off x="8369448" y="6356350"/>
            <a:ext cx="25497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g392b228db2d_0_152"/>
          <p:cNvSpPr txBox="1"/>
          <p:nvPr>
            <p:ph idx="11" type="ftr"/>
          </p:nvPr>
        </p:nvSpPr>
        <p:spPr>
          <a:xfrm>
            <a:off x="704088" y="6356350"/>
            <a:ext cx="4539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g392b228db2d_0_152"/>
          <p:cNvSpPr txBox="1"/>
          <p:nvPr>
            <p:ph idx="12" type="sldNum"/>
          </p:nvPr>
        </p:nvSpPr>
        <p:spPr>
          <a:xfrm>
            <a:off x="10919012" y="6356350"/>
            <a:ext cx="6723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6" name="Shape 176"/>
        <p:cNvGrpSpPr/>
        <p:nvPr/>
      </p:nvGrpSpPr>
      <p:grpSpPr>
        <a:xfrm>
          <a:off x="0" y="0"/>
          <a:ext cx="0" cy="0"/>
          <a:chOff x="0" y="0"/>
          <a:chExt cx="0" cy="0"/>
        </a:xfrm>
      </p:grpSpPr>
      <p:sp>
        <p:nvSpPr>
          <p:cNvPr id="177" name="Google Shape;177;g392b228db2d_0_158"/>
          <p:cNvSpPr txBox="1"/>
          <p:nvPr>
            <p:ph type="title"/>
          </p:nvPr>
        </p:nvSpPr>
        <p:spPr>
          <a:xfrm rot="5400000">
            <a:off x="7924315" y="2316024"/>
            <a:ext cx="4985100" cy="2349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8" name="Google Shape;178;g392b228db2d_0_158"/>
          <p:cNvSpPr txBox="1"/>
          <p:nvPr>
            <p:ph idx="1" type="body"/>
          </p:nvPr>
        </p:nvSpPr>
        <p:spPr>
          <a:xfrm rot="5400000">
            <a:off x="2513022" y="-746227"/>
            <a:ext cx="4985100" cy="84735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g392b228db2d_0_158"/>
          <p:cNvSpPr txBox="1"/>
          <p:nvPr>
            <p:ph idx="10" type="dt"/>
          </p:nvPr>
        </p:nvSpPr>
        <p:spPr>
          <a:xfrm>
            <a:off x="8369448" y="6356350"/>
            <a:ext cx="25497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g392b228db2d_0_158"/>
          <p:cNvSpPr txBox="1"/>
          <p:nvPr>
            <p:ph idx="11" type="ftr"/>
          </p:nvPr>
        </p:nvSpPr>
        <p:spPr>
          <a:xfrm>
            <a:off x="704088" y="6356350"/>
            <a:ext cx="4539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g392b228db2d_0_158"/>
          <p:cNvSpPr txBox="1"/>
          <p:nvPr>
            <p:ph idx="12" type="sldNum"/>
          </p:nvPr>
        </p:nvSpPr>
        <p:spPr>
          <a:xfrm>
            <a:off x="10919012" y="6356350"/>
            <a:ext cx="6723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7" name="Shape 27"/>
        <p:cNvGrpSpPr/>
        <p:nvPr/>
      </p:nvGrpSpPr>
      <p:grpSpPr>
        <a:xfrm>
          <a:off x="0" y="0"/>
          <a:ext cx="0" cy="0"/>
          <a:chOff x="0" y="0"/>
          <a:chExt cx="0" cy="0"/>
        </a:xfrm>
      </p:grpSpPr>
      <p:sp>
        <p:nvSpPr>
          <p:cNvPr id="28" name="Google Shape;28;p10"/>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0"/>
          <p:cNvSpPr txBox="1"/>
          <p:nvPr>
            <p:ph idx="1" type="body"/>
          </p:nvPr>
        </p:nvSpPr>
        <p:spPr>
          <a:xfrm>
            <a:off x="581191" y="2250891"/>
            <a:ext cx="5194769" cy="557784"/>
          </a:xfrm>
          <a:prstGeom prst="rect">
            <a:avLst/>
          </a:prstGeom>
          <a:noFill/>
          <a:ln>
            <a:noFill/>
          </a:ln>
        </p:spPr>
        <p:txBody>
          <a:bodyPr anchorCtr="0" anchor="ctr" bIns="45700" lIns="91425" spcFirstLastPara="1" rIns="91425" wrap="square" tIns="45700">
            <a:noAutofit/>
          </a:bodyPr>
          <a:lstStyle>
            <a:lvl1pPr indent="-228600" lvl="0" marL="457200" algn="l">
              <a:lnSpc>
                <a:spcPct val="120000"/>
              </a:lnSpc>
              <a:spcBef>
                <a:spcPts val="400"/>
              </a:spcBef>
              <a:spcAft>
                <a:spcPts val="0"/>
              </a:spcAft>
              <a:buSzPts val="1840"/>
              <a:buNone/>
              <a:defRPr b="0" sz="2000">
                <a:solidFill>
                  <a:srgbClr val="3F3F3F"/>
                </a:solidFill>
              </a:defRPr>
            </a:lvl1pPr>
            <a:lvl2pPr indent="-228600" lvl="1" marL="914400" algn="l">
              <a:lnSpc>
                <a:spcPct val="120000"/>
              </a:lnSpc>
              <a:spcBef>
                <a:spcPts val="600"/>
              </a:spcBef>
              <a:spcAft>
                <a:spcPts val="0"/>
              </a:spcAft>
              <a:buSzPts val="1840"/>
              <a:buNone/>
              <a:defRPr b="1" sz="2000"/>
            </a:lvl2pPr>
            <a:lvl3pPr indent="-228600" lvl="2" marL="1371600" algn="l">
              <a:lnSpc>
                <a:spcPct val="120000"/>
              </a:lnSpc>
              <a:spcBef>
                <a:spcPts val="600"/>
              </a:spcBef>
              <a:spcAft>
                <a:spcPts val="0"/>
              </a:spcAft>
              <a:buSzPts val="1656"/>
              <a:buNone/>
              <a:defRPr b="1" sz="1800"/>
            </a:lvl3pPr>
            <a:lvl4pPr indent="-228600" lvl="3" marL="1828800" algn="l">
              <a:lnSpc>
                <a:spcPct val="120000"/>
              </a:lnSpc>
              <a:spcBef>
                <a:spcPts val="600"/>
              </a:spcBef>
              <a:spcAft>
                <a:spcPts val="0"/>
              </a:spcAft>
              <a:buSzPts val="1472"/>
              <a:buNone/>
              <a:defRPr b="1" sz="1600"/>
            </a:lvl4pPr>
            <a:lvl5pPr indent="-228600" lvl="4" marL="2286000" algn="l">
              <a:lnSpc>
                <a:spcPct val="120000"/>
              </a:lnSpc>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30" name="Google Shape;30;p10"/>
          <p:cNvSpPr txBox="1"/>
          <p:nvPr>
            <p:ph idx="2" type="body"/>
          </p:nvPr>
        </p:nvSpPr>
        <p:spPr>
          <a:xfrm>
            <a:off x="581194" y="2926052"/>
            <a:ext cx="5194766"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31" name="Google Shape;31;p10"/>
          <p:cNvSpPr txBox="1"/>
          <p:nvPr>
            <p:ph idx="3" type="body"/>
          </p:nvPr>
        </p:nvSpPr>
        <p:spPr>
          <a:xfrm>
            <a:off x="6416039" y="2250892"/>
            <a:ext cx="5194770" cy="553373"/>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400"/>
              </a:spcBef>
              <a:spcAft>
                <a:spcPts val="0"/>
              </a:spcAft>
              <a:buClr>
                <a:schemeClr val="accent1"/>
              </a:buClr>
              <a:buSzPts val="1840"/>
              <a:buFont typeface="Noto Sans Symbols"/>
              <a:buNone/>
              <a:defRPr b="0" sz="2000">
                <a:solidFill>
                  <a:srgbClr val="3F3F3F"/>
                </a:solidFill>
              </a:defRPr>
            </a:lvl1pPr>
            <a:lvl2pPr indent="-228600" lvl="1" marL="914400" algn="l">
              <a:lnSpc>
                <a:spcPct val="120000"/>
              </a:lnSpc>
              <a:spcBef>
                <a:spcPts val="600"/>
              </a:spcBef>
              <a:spcAft>
                <a:spcPts val="0"/>
              </a:spcAft>
              <a:buSzPts val="1840"/>
              <a:buNone/>
              <a:defRPr b="1" sz="2000"/>
            </a:lvl2pPr>
            <a:lvl3pPr indent="-228600" lvl="2" marL="1371600" algn="l">
              <a:lnSpc>
                <a:spcPct val="120000"/>
              </a:lnSpc>
              <a:spcBef>
                <a:spcPts val="600"/>
              </a:spcBef>
              <a:spcAft>
                <a:spcPts val="0"/>
              </a:spcAft>
              <a:buSzPts val="1656"/>
              <a:buNone/>
              <a:defRPr b="1" sz="1800"/>
            </a:lvl3pPr>
            <a:lvl4pPr indent="-228600" lvl="3" marL="1828800" algn="l">
              <a:lnSpc>
                <a:spcPct val="120000"/>
              </a:lnSpc>
              <a:spcBef>
                <a:spcPts val="600"/>
              </a:spcBef>
              <a:spcAft>
                <a:spcPts val="0"/>
              </a:spcAft>
              <a:buSzPts val="1472"/>
              <a:buNone/>
              <a:defRPr b="1" sz="1600"/>
            </a:lvl4pPr>
            <a:lvl5pPr indent="-228600" lvl="4" marL="2286000" algn="l">
              <a:lnSpc>
                <a:spcPct val="120000"/>
              </a:lnSpc>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32" name="Google Shape;32;p10"/>
          <p:cNvSpPr txBox="1"/>
          <p:nvPr>
            <p:ph idx="4" type="body"/>
          </p:nvPr>
        </p:nvSpPr>
        <p:spPr>
          <a:xfrm>
            <a:off x="6416037" y="2926052"/>
            <a:ext cx="5194771"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33" name="Google Shape;33;p10"/>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0"/>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0"/>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1"/>
          <p:cNvSpPr/>
          <p:nvPr/>
        </p:nvSpPr>
        <p:spPr>
          <a:xfrm>
            <a:off x="447817" y="5141974"/>
            <a:ext cx="11290860" cy="125882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11"/>
          <p:cNvSpPr txBox="1"/>
          <p:nvPr>
            <p:ph type="title"/>
          </p:nvPr>
        </p:nvSpPr>
        <p:spPr>
          <a:xfrm>
            <a:off x="581193" y="2393950"/>
            <a:ext cx="11029615" cy="214746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3600"/>
              <a:buFont typeface="Open Sans"/>
              <a:buNone/>
              <a:defRPr b="0" sz="3600" cap="none">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1"/>
          <p:cNvSpPr txBox="1"/>
          <p:nvPr>
            <p:ph idx="1" type="body"/>
          </p:nvPr>
        </p:nvSpPr>
        <p:spPr>
          <a:xfrm>
            <a:off x="581192" y="4541417"/>
            <a:ext cx="11029615" cy="60055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360"/>
              </a:spcBef>
              <a:spcAft>
                <a:spcPts val="0"/>
              </a:spcAft>
              <a:buSzPts val="1656"/>
              <a:buNone/>
              <a:defRPr sz="1800" cap="none">
                <a:solidFill>
                  <a:schemeClr val="accent1"/>
                </a:solidFill>
              </a:defRPr>
            </a:lvl1pPr>
            <a:lvl2pPr indent="-228600" lvl="1" marL="914400" algn="l">
              <a:lnSpc>
                <a:spcPct val="120000"/>
              </a:lnSpc>
              <a:spcBef>
                <a:spcPts val="600"/>
              </a:spcBef>
              <a:spcAft>
                <a:spcPts val="0"/>
              </a:spcAft>
              <a:buSzPts val="1656"/>
              <a:buNone/>
              <a:defRPr sz="1800">
                <a:solidFill>
                  <a:srgbClr val="888888"/>
                </a:solidFill>
              </a:defRPr>
            </a:lvl2pPr>
            <a:lvl3pPr indent="-228600" lvl="2" marL="1371600" algn="l">
              <a:lnSpc>
                <a:spcPct val="120000"/>
              </a:lnSpc>
              <a:spcBef>
                <a:spcPts val="600"/>
              </a:spcBef>
              <a:spcAft>
                <a:spcPts val="0"/>
              </a:spcAft>
              <a:buSzPts val="1472"/>
              <a:buNone/>
              <a:defRPr sz="1600">
                <a:solidFill>
                  <a:srgbClr val="888888"/>
                </a:solidFill>
              </a:defRPr>
            </a:lvl3pPr>
            <a:lvl4pPr indent="-228600" lvl="3" marL="1828800" algn="l">
              <a:lnSpc>
                <a:spcPct val="120000"/>
              </a:lnSpc>
              <a:spcBef>
                <a:spcPts val="600"/>
              </a:spcBef>
              <a:spcAft>
                <a:spcPts val="0"/>
              </a:spcAft>
              <a:buSzPts val="1288"/>
              <a:buNone/>
              <a:defRPr sz="1400">
                <a:solidFill>
                  <a:srgbClr val="888888"/>
                </a:solidFill>
              </a:defRPr>
            </a:lvl4pPr>
            <a:lvl5pPr indent="-228600" lvl="4" marL="2286000" algn="l">
              <a:lnSpc>
                <a:spcPct val="120000"/>
              </a:lnSpc>
              <a:spcBef>
                <a:spcPts val="600"/>
              </a:spcBef>
              <a:spcAft>
                <a:spcPts val="0"/>
              </a:spcAft>
              <a:buSzPts val="1288"/>
              <a:buNone/>
              <a:defRPr sz="1400">
                <a:solidFill>
                  <a:srgbClr val="888888"/>
                </a:solidFill>
              </a:defRPr>
            </a:lvl5pPr>
            <a:lvl6pPr indent="-228600" lvl="5" marL="2743200" algn="l">
              <a:spcBef>
                <a:spcPts val="600"/>
              </a:spcBef>
              <a:spcAft>
                <a:spcPts val="0"/>
              </a:spcAft>
              <a:buSzPts val="1288"/>
              <a:buNone/>
              <a:defRPr sz="1400">
                <a:solidFill>
                  <a:srgbClr val="888888"/>
                </a:solidFill>
              </a:defRPr>
            </a:lvl6pPr>
            <a:lvl7pPr indent="-228600" lvl="6" marL="3200400" algn="l">
              <a:spcBef>
                <a:spcPts val="600"/>
              </a:spcBef>
              <a:spcAft>
                <a:spcPts val="0"/>
              </a:spcAft>
              <a:buSzPts val="1288"/>
              <a:buNone/>
              <a:defRPr sz="1400">
                <a:solidFill>
                  <a:srgbClr val="888888"/>
                </a:solidFill>
              </a:defRPr>
            </a:lvl7pPr>
            <a:lvl8pPr indent="-228600" lvl="7" marL="3657600" algn="l">
              <a:spcBef>
                <a:spcPts val="600"/>
              </a:spcBef>
              <a:spcAft>
                <a:spcPts val="0"/>
              </a:spcAft>
              <a:buSzPts val="1288"/>
              <a:buNone/>
              <a:defRPr sz="1400">
                <a:solidFill>
                  <a:srgbClr val="888888"/>
                </a:solidFill>
              </a:defRPr>
            </a:lvl8pPr>
            <a:lvl9pPr indent="-228600" lvl="8" marL="4114800" algn="l">
              <a:spcBef>
                <a:spcPts val="600"/>
              </a:spcBef>
              <a:spcAft>
                <a:spcPts val="600"/>
              </a:spcAft>
              <a:buSzPts val="1288"/>
              <a:buNone/>
              <a:defRPr sz="1400">
                <a:solidFill>
                  <a:srgbClr val="888888"/>
                </a:solidFill>
              </a:defRPr>
            </a:lvl9pPr>
          </a:lstStyle>
          <a:p/>
        </p:txBody>
      </p:sp>
      <p:sp>
        <p:nvSpPr>
          <p:cNvPr id="40" name="Google Shape;40;p11"/>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1"/>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1"/>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12"/>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2"/>
          <p:cNvSpPr txBox="1"/>
          <p:nvPr>
            <p:ph idx="1" type="body"/>
          </p:nvPr>
        </p:nvSpPr>
        <p:spPr>
          <a:xfrm>
            <a:off x="581193" y="2228003"/>
            <a:ext cx="5194767" cy="3633047"/>
          </a:xfrm>
          <a:prstGeom prst="rect">
            <a:avLst/>
          </a:prstGeom>
          <a:noFill/>
          <a:ln>
            <a:noFill/>
          </a:ln>
        </p:spPr>
        <p:txBody>
          <a:bodyPr anchorCtr="0" anchor="ctr"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46" name="Google Shape;46;p12"/>
          <p:cNvSpPr txBox="1"/>
          <p:nvPr>
            <p:ph idx="2" type="body"/>
          </p:nvPr>
        </p:nvSpPr>
        <p:spPr>
          <a:xfrm>
            <a:off x="6416039" y="2228003"/>
            <a:ext cx="5194769" cy="3633047"/>
          </a:xfrm>
          <a:prstGeom prst="rect">
            <a:avLst/>
          </a:prstGeom>
          <a:noFill/>
          <a:ln>
            <a:noFill/>
          </a:ln>
        </p:spPr>
        <p:txBody>
          <a:bodyPr anchorCtr="0" anchor="ctr"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47" name="Google Shape;47;p12"/>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2"/>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13"/>
          <p:cNvSpPr txBox="1"/>
          <p:nvPr>
            <p:ph type="title"/>
          </p:nvPr>
        </p:nvSpPr>
        <p:spPr>
          <a:xfrm>
            <a:off x="575894" y="729658"/>
            <a:ext cx="11029616" cy="98833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3"/>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3"/>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14"/>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4"/>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4"/>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15"/>
          <p:cNvSpPr/>
          <p:nvPr/>
        </p:nvSpPr>
        <p:spPr>
          <a:xfrm>
            <a:off x="447817" y="601200"/>
            <a:ext cx="3682723" cy="5815475"/>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5"/>
          <p:cNvSpPr txBox="1"/>
          <p:nvPr>
            <p:ph type="title"/>
          </p:nvPr>
        </p:nvSpPr>
        <p:spPr>
          <a:xfrm>
            <a:off x="767857" y="933450"/>
            <a:ext cx="3031852" cy="172241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2400"/>
              <a:buFont typeface="Open Sans"/>
              <a:buNone/>
              <a:defRPr b="0" sz="24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5"/>
          <p:cNvSpPr txBox="1"/>
          <p:nvPr>
            <p:ph idx="1" type="body"/>
          </p:nvPr>
        </p:nvSpPr>
        <p:spPr>
          <a:xfrm>
            <a:off x="4900928" y="1179829"/>
            <a:ext cx="6650991" cy="4658216"/>
          </a:xfrm>
          <a:prstGeom prst="rect">
            <a:avLst/>
          </a:prstGeom>
          <a:noFill/>
          <a:ln>
            <a:noFill/>
          </a:ln>
        </p:spPr>
        <p:txBody>
          <a:bodyPr anchorCtr="0" anchor="ctr" bIns="45700" lIns="91425" spcFirstLastPara="1" rIns="91425" wrap="square" tIns="45700">
            <a:normAutofit/>
          </a:bodyPr>
          <a:lstStyle>
            <a:lvl1pPr indent="-345440" lvl="0" marL="457200" algn="l">
              <a:lnSpc>
                <a:spcPct val="120000"/>
              </a:lnSpc>
              <a:spcBef>
                <a:spcPts val="400"/>
              </a:spcBef>
              <a:spcAft>
                <a:spcPts val="0"/>
              </a:spcAft>
              <a:buSzPts val="1840"/>
              <a:buChar char="◼"/>
              <a:defRPr sz="2000">
                <a:solidFill>
                  <a:schemeClr val="dk2"/>
                </a:solidFill>
              </a:defRPr>
            </a:lvl1pPr>
            <a:lvl2pPr indent="-333756" lvl="1" marL="914400" algn="l">
              <a:lnSpc>
                <a:spcPct val="120000"/>
              </a:lnSpc>
              <a:spcBef>
                <a:spcPts val="600"/>
              </a:spcBef>
              <a:spcAft>
                <a:spcPts val="0"/>
              </a:spcAft>
              <a:buSzPts val="1656"/>
              <a:buChar char="◼"/>
              <a:defRPr sz="1800">
                <a:solidFill>
                  <a:schemeClr val="dk2"/>
                </a:solidFill>
              </a:defRPr>
            </a:lvl2pPr>
            <a:lvl3pPr indent="-322072" lvl="2" marL="1371600" algn="l">
              <a:lnSpc>
                <a:spcPct val="120000"/>
              </a:lnSpc>
              <a:spcBef>
                <a:spcPts val="600"/>
              </a:spcBef>
              <a:spcAft>
                <a:spcPts val="0"/>
              </a:spcAft>
              <a:buSzPts val="1472"/>
              <a:buChar char="◼"/>
              <a:defRPr sz="1600">
                <a:solidFill>
                  <a:schemeClr val="dk2"/>
                </a:solidFill>
              </a:defRPr>
            </a:lvl3pPr>
            <a:lvl4pPr indent="-310388" lvl="3" marL="1828800" algn="l">
              <a:lnSpc>
                <a:spcPct val="120000"/>
              </a:lnSpc>
              <a:spcBef>
                <a:spcPts val="600"/>
              </a:spcBef>
              <a:spcAft>
                <a:spcPts val="0"/>
              </a:spcAft>
              <a:buSzPts val="1288"/>
              <a:buChar char="◼"/>
              <a:defRPr sz="1400">
                <a:solidFill>
                  <a:schemeClr val="dk2"/>
                </a:solidFill>
              </a:defRPr>
            </a:lvl4pPr>
            <a:lvl5pPr indent="-310388" lvl="4" marL="2286000" algn="l">
              <a:lnSpc>
                <a:spcPct val="120000"/>
              </a:lnSpc>
              <a:spcBef>
                <a:spcPts val="600"/>
              </a:spcBef>
              <a:spcAft>
                <a:spcPts val="0"/>
              </a:spcAft>
              <a:buSzPts val="1288"/>
              <a:buChar char="◼"/>
              <a:defRPr sz="1400">
                <a:solidFill>
                  <a:schemeClr val="dk2"/>
                </a:solidFill>
              </a:defRPr>
            </a:lvl5pPr>
            <a:lvl6pPr indent="-310388" lvl="5" marL="2743200" algn="l">
              <a:spcBef>
                <a:spcPts val="600"/>
              </a:spcBef>
              <a:spcAft>
                <a:spcPts val="0"/>
              </a:spcAft>
              <a:buSzPts val="1288"/>
              <a:buChar char="◼"/>
              <a:defRPr sz="1400">
                <a:solidFill>
                  <a:schemeClr val="dk2"/>
                </a:solidFill>
              </a:defRPr>
            </a:lvl6pPr>
            <a:lvl7pPr indent="-310388" lvl="6" marL="3200400" algn="l">
              <a:spcBef>
                <a:spcPts val="600"/>
              </a:spcBef>
              <a:spcAft>
                <a:spcPts val="0"/>
              </a:spcAft>
              <a:buSzPts val="1288"/>
              <a:buChar char="◼"/>
              <a:defRPr sz="1400">
                <a:solidFill>
                  <a:schemeClr val="dk2"/>
                </a:solidFill>
              </a:defRPr>
            </a:lvl7pPr>
            <a:lvl8pPr indent="-310388" lvl="7" marL="3657600" algn="l">
              <a:spcBef>
                <a:spcPts val="600"/>
              </a:spcBef>
              <a:spcAft>
                <a:spcPts val="0"/>
              </a:spcAft>
              <a:buSzPts val="1288"/>
              <a:buChar char="◼"/>
              <a:defRPr sz="1400">
                <a:solidFill>
                  <a:schemeClr val="dk2"/>
                </a:solidFill>
              </a:defRPr>
            </a:lvl8pPr>
            <a:lvl9pPr indent="-310388" lvl="8" marL="4114800" algn="l">
              <a:spcBef>
                <a:spcPts val="600"/>
              </a:spcBef>
              <a:spcAft>
                <a:spcPts val="600"/>
              </a:spcAft>
              <a:buSzPts val="1288"/>
              <a:buChar char="◼"/>
              <a:defRPr sz="1400">
                <a:solidFill>
                  <a:schemeClr val="dk2"/>
                </a:solidFill>
              </a:defRPr>
            </a:lvl9pPr>
          </a:lstStyle>
          <a:p/>
        </p:txBody>
      </p:sp>
      <p:sp>
        <p:nvSpPr>
          <p:cNvPr id="63" name="Google Shape;63;p15"/>
          <p:cNvSpPr txBox="1"/>
          <p:nvPr>
            <p:ph idx="2" type="body"/>
          </p:nvPr>
        </p:nvSpPr>
        <p:spPr>
          <a:xfrm>
            <a:off x="767857" y="2836654"/>
            <a:ext cx="3031852" cy="300139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320"/>
              </a:spcBef>
              <a:spcAft>
                <a:spcPts val="0"/>
              </a:spcAft>
              <a:buSzPts val="1472"/>
              <a:buNone/>
              <a:defRPr sz="1600">
                <a:solidFill>
                  <a:srgbClr val="FFFFFF"/>
                </a:solidFill>
              </a:defRPr>
            </a:lvl1pPr>
            <a:lvl2pPr indent="-228600" lvl="1" marL="914400" algn="l">
              <a:lnSpc>
                <a:spcPct val="120000"/>
              </a:lnSpc>
              <a:spcBef>
                <a:spcPts val="600"/>
              </a:spcBef>
              <a:spcAft>
                <a:spcPts val="0"/>
              </a:spcAft>
              <a:buSzPts val="1012"/>
              <a:buNone/>
              <a:defRPr sz="1100"/>
            </a:lvl2pPr>
            <a:lvl3pPr indent="-228600" lvl="2" marL="1371600" algn="l">
              <a:lnSpc>
                <a:spcPct val="120000"/>
              </a:lnSpc>
              <a:spcBef>
                <a:spcPts val="600"/>
              </a:spcBef>
              <a:spcAft>
                <a:spcPts val="0"/>
              </a:spcAft>
              <a:buSzPts val="920"/>
              <a:buNone/>
              <a:defRPr sz="1000"/>
            </a:lvl3pPr>
            <a:lvl4pPr indent="-228600" lvl="3" marL="1828800" algn="l">
              <a:lnSpc>
                <a:spcPct val="120000"/>
              </a:lnSpc>
              <a:spcBef>
                <a:spcPts val="600"/>
              </a:spcBef>
              <a:spcAft>
                <a:spcPts val="0"/>
              </a:spcAft>
              <a:buSzPts val="828"/>
              <a:buNone/>
              <a:defRPr sz="900"/>
            </a:lvl4pPr>
            <a:lvl5pPr indent="-228600" lvl="4" marL="2286000" algn="l">
              <a:lnSpc>
                <a:spcPct val="120000"/>
              </a:lnSpc>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64" name="Google Shape;64;p15"/>
          <p:cNvSpPr txBox="1"/>
          <p:nvPr>
            <p:ph idx="10" type="dt"/>
          </p:nvPr>
        </p:nvSpPr>
        <p:spPr>
          <a:xfrm>
            <a:off x="7605951" y="6456916"/>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5"/>
          <p:cNvSpPr txBox="1"/>
          <p:nvPr>
            <p:ph idx="11" type="ftr"/>
          </p:nvPr>
        </p:nvSpPr>
        <p:spPr>
          <a:xfrm>
            <a:off x="581192" y="6452590"/>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5"/>
          <p:cNvSpPr txBox="1"/>
          <p:nvPr>
            <p:ph idx="12" type="sldNum"/>
          </p:nvPr>
        </p:nvSpPr>
        <p:spPr>
          <a:xfrm>
            <a:off x="10558300" y="6456916"/>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6"/>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2400"/>
              <a:buFont typeface="Open Sans"/>
              <a:buNone/>
              <a:defRPr b="0" sz="240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6"/>
          <p:cNvSpPr/>
          <p:nvPr>
            <p:ph idx="2" type="pic"/>
          </p:nvPr>
        </p:nvSpPr>
        <p:spPr>
          <a:xfrm>
            <a:off x="447817" y="641350"/>
            <a:ext cx="11290859" cy="3651249"/>
          </a:xfrm>
          <a:prstGeom prst="rect">
            <a:avLst/>
          </a:prstGeom>
          <a:noFill/>
          <a:ln>
            <a:noFill/>
          </a:ln>
        </p:spPr>
      </p:sp>
      <p:sp>
        <p:nvSpPr>
          <p:cNvPr id="70" name="Google Shape;70;p16"/>
          <p:cNvSpPr txBox="1"/>
          <p:nvPr>
            <p:ph idx="1" type="body"/>
          </p:nvPr>
        </p:nvSpPr>
        <p:spPr>
          <a:xfrm>
            <a:off x="581192" y="5260127"/>
            <a:ext cx="11029617" cy="99814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320"/>
              </a:spcBef>
              <a:spcAft>
                <a:spcPts val="0"/>
              </a:spcAft>
              <a:buSzPts val="1472"/>
              <a:buNone/>
              <a:defRPr sz="1600"/>
            </a:lvl1pPr>
            <a:lvl2pPr indent="-228600" lvl="1" marL="914400" algn="l">
              <a:lnSpc>
                <a:spcPct val="120000"/>
              </a:lnSpc>
              <a:spcBef>
                <a:spcPts val="600"/>
              </a:spcBef>
              <a:spcAft>
                <a:spcPts val="0"/>
              </a:spcAft>
              <a:buSzPts val="1104"/>
              <a:buNone/>
              <a:defRPr sz="1200"/>
            </a:lvl2pPr>
            <a:lvl3pPr indent="-228600" lvl="2" marL="1371600" algn="l">
              <a:lnSpc>
                <a:spcPct val="120000"/>
              </a:lnSpc>
              <a:spcBef>
                <a:spcPts val="600"/>
              </a:spcBef>
              <a:spcAft>
                <a:spcPts val="0"/>
              </a:spcAft>
              <a:buSzPts val="920"/>
              <a:buNone/>
              <a:defRPr sz="1000"/>
            </a:lvl3pPr>
            <a:lvl4pPr indent="-228600" lvl="3" marL="1828800" algn="l">
              <a:lnSpc>
                <a:spcPct val="120000"/>
              </a:lnSpc>
              <a:spcBef>
                <a:spcPts val="600"/>
              </a:spcBef>
              <a:spcAft>
                <a:spcPts val="0"/>
              </a:spcAft>
              <a:buSzPts val="828"/>
              <a:buNone/>
              <a:defRPr sz="900"/>
            </a:lvl4pPr>
            <a:lvl5pPr indent="-228600" lvl="4" marL="2286000" algn="l">
              <a:lnSpc>
                <a:spcPct val="120000"/>
              </a:lnSpc>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71" name="Google Shape;71;p16"/>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6"/>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4400"/>
              <a:buFont typeface="Open Sans"/>
              <a:buNone/>
              <a:defRPr b="0" i="0" sz="4400" u="none" cap="none" strike="noStrike">
                <a:solidFill>
                  <a:srgbClr val="3F3F3F"/>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7" name="Google Shape;7;p5"/>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16230" lvl="0" marL="457200" marR="0" rtl="0" algn="l">
              <a:lnSpc>
                <a:spcPct val="120000"/>
              </a:lnSpc>
              <a:spcBef>
                <a:spcPts val="300"/>
              </a:spcBef>
              <a:spcAft>
                <a:spcPts val="0"/>
              </a:spcAft>
              <a:buClr>
                <a:schemeClr val="accent1"/>
              </a:buClr>
              <a:buSzPts val="1380"/>
              <a:buFont typeface="Noto Sans Symbols"/>
              <a:buChar char="◼"/>
              <a:defRPr b="0" i="0" sz="1500" u="none" cap="none" strike="noStrike">
                <a:solidFill>
                  <a:srgbClr val="3F3F3F"/>
                </a:solidFill>
                <a:latin typeface="Open Sans"/>
                <a:ea typeface="Open Sans"/>
                <a:cs typeface="Open Sans"/>
                <a:sym typeface="Open Sans"/>
              </a:defRPr>
            </a:lvl1pPr>
            <a:lvl2pPr indent="-304546" lvl="1" marL="914400" marR="0" rtl="0" algn="l">
              <a:lnSpc>
                <a:spcPct val="120000"/>
              </a:lnSpc>
              <a:spcBef>
                <a:spcPts val="600"/>
              </a:spcBef>
              <a:spcAft>
                <a:spcPts val="0"/>
              </a:spcAft>
              <a:buClr>
                <a:schemeClr val="accent1"/>
              </a:buClr>
              <a:buSzPts val="1196"/>
              <a:buFont typeface="Noto Sans Symbols"/>
              <a:buChar char="◼"/>
              <a:defRPr b="0" i="0" sz="1300" u="none" cap="none" strike="noStrike">
                <a:solidFill>
                  <a:srgbClr val="3F3F3F"/>
                </a:solidFill>
                <a:latin typeface="Open Sans"/>
                <a:ea typeface="Open Sans"/>
                <a:cs typeface="Open Sans"/>
                <a:sym typeface="Open Sans"/>
              </a:defRPr>
            </a:lvl2pPr>
            <a:lvl3pPr indent="-298703" lvl="2" marL="1371600" marR="0" rtl="0" algn="l">
              <a:lnSpc>
                <a:spcPct val="120000"/>
              </a:lnSpc>
              <a:spcBef>
                <a:spcPts val="600"/>
              </a:spcBef>
              <a:spcAft>
                <a:spcPts val="0"/>
              </a:spcAft>
              <a:buClr>
                <a:schemeClr val="accent1"/>
              </a:buClr>
              <a:buSzPts val="1104"/>
              <a:buFont typeface="Noto Sans Symbols"/>
              <a:buChar char="◼"/>
              <a:defRPr b="0" i="0" sz="1200" u="none" cap="none" strike="noStrike">
                <a:solidFill>
                  <a:srgbClr val="3F3F3F"/>
                </a:solidFill>
                <a:latin typeface="Open Sans"/>
                <a:ea typeface="Open Sans"/>
                <a:cs typeface="Open Sans"/>
                <a:sym typeface="Open Sans"/>
              </a:defRPr>
            </a:lvl3pPr>
            <a:lvl4pPr indent="-292861" lvl="3" marL="18288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Open Sans"/>
                <a:ea typeface="Open Sans"/>
                <a:cs typeface="Open Sans"/>
                <a:sym typeface="Open Sans"/>
              </a:defRPr>
            </a:lvl4pPr>
            <a:lvl5pPr indent="-292861" lvl="4" marL="22860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Open Sans"/>
                <a:ea typeface="Open Sans"/>
                <a:cs typeface="Open Sans"/>
                <a:sym typeface="Open Sans"/>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Open Sans"/>
                <a:ea typeface="Open Sans"/>
                <a:cs typeface="Open Sans"/>
                <a:sym typeface="Open Sans"/>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Open Sans"/>
                <a:ea typeface="Open Sans"/>
                <a:cs typeface="Open Sans"/>
                <a:sym typeface="Open Sans"/>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Open Sans"/>
                <a:ea typeface="Open Sans"/>
                <a:cs typeface="Open Sans"/>
                <a:sym typeface="Open Sans"/>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Open Sans"/>
                <a:ea typeface="Open Sans"/>
                <a:cs typeface="Open Sans"/>
                <a:sym typeface="Open Sans"/>
              </a:defRPr>
            </a:lvl9pPr>
          </a:lstStyle>
          <a:p/>
        </p:txBody>
      </p:sp>
      <p:sp>
        <p:nvSpPr>
          <p:cNvPr id="8" name="Google Shape;8;p5"/>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800" u="none" cap="none" strike="noStrike">
                <a:solidFill>
                  <a:srgbClr val="3F3F3F"/>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9" name="Google Shape;9;p5"/>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3F3F3F"/>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10" name="Google Shape;10;p5"/>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00" u="none" cap="none" strike="noStrike">
                <a:solidFill>
                  <a:srgbClr val="3F3F3F"/>
                </a:solidFill>
                <a:latin typeface="Open Sans"/>
                <a:ea typeface="Open Sans"/>
                <a:cs typeface="Open Sans"/>
                <a:sym typeface="Open Sans"/>
              </a:defRPr>
            </a:lvl1pPr>
            <a:lvl2pPr indent="0" lvl="1" marL="0" marR="0" rtl="0" algn="r">
              <a:spcBef>
                <a:spcPts val="0"/>
              </a:spcBef>
              <a:buNone/>
              <a:defRPr b="0" i="0" sz="800" u="none" cap="none" strike="noStrike">
                <a:solidFill>
                  <a:srgbClr val="3F3F3F"/>
                </a:solidFill>
                <a:latin typeface="Open Sans"/>
                <a:ea typeface="Open Sans"/>
                <a:cs typeface="Open Sans"/>
                <a:sym typeface="Open Sans"/>
              </a:defRPr>
            </a:lvl2pPr>
            <a:lvl3pPr indent="0" lvl="2" marL="0" marR="0" rtl="0" algn="r">
              <a:spcBef>
                <a:spcPts val="0"/>
              </a:spcBef>
              <a:buNone/>
              <a:defRPr b="0" i="0" sz="800" u="none" cap="none" strike="noStrike">
                <a:solidFill>
                  <a:srgbClr val="3F3F3F"/>
                </a:solidFill>
                <a:latin typeface="Open Sans"/>
                <a:ea typeface="Open Sans"/>
                <a:cs typeface="Open Sans"/>
                <a:sym typeface="Open Sans"/>
              </a:defRPr>
            </a:lvl3pPr>
            <a:lvl4pPr indent="0" lvl="3" marL="0" marR="0" rtl="0" algn="r">
              <a:spcBef>
                <a:spcPts val="0"/>
              </a:spcBef>
              <a:buNone/>
              <a:defRPr b="0" i="0" sz="800" u="none" cap="none" strike="noStrike">
                <a:solidFill>
                  <a:srgbClr val="3F3F3F"/>
                </a:solidFill>
                <a:latin typeface="Open Sans"/>
                <a:ea typeface="Open Sans"/>
                <a:cs typeface="Open Sans"/>
                <a:sym typeface="Open Sans"/>
              </a:defRPr>
            </a:lvl4pPr>
            <a:lvl5pPr indent="0" lvl="4" marL="0" marR="0" rtl="0" algn="r">
              <a:spcBef>
                <a:spcPts val="0"/>
              </a:spcBef>
              <a:buNone/>
              <a:defRPr b="0" i="0" sz="800" u="none" cap="none" strike="noStrike">
                <a:solidFill>
                  <a:srgbClr val="3F3F3F"/>
                </a:solidFill>
                <a:latin typeface="Open Sans"/>
                <a:ea typeface="Open Sans"/>
                <a:cs typeface="Open Sans"/>
                <a:sym typeface="Open Sans"/>
              </a:defRPr>
            </a:lvl5pPr>
            <a:lvl6pPr indent="0" lvl="5" marL="0" marR="0" rtl="0" algn="r">
              <a:spcBef>
                <a:spcPts val="0"/>
              </a:spcBef>
              <a:buNone/>
              <a:defRPr b="0" i="0" sz="800" u="none" cap="none" strike="noStrike">
                <a:solidFill>
                  <a:srgbClr val="3F3F3F"/>
                </a:solidFill>
                <a:latin typeface="Open Sans"/>
                <a:ea typeface="Open Sans"/>
                <a:cs typeface="Open Sans"/>
                <a:sym typeface="Open Sans"/>
              </a:defRPr>
            </a:lvl6pPr>
            <a:lvl7pPr indent="0" lvl="6" marL="0" marR="0" rtl="0" algn="r">
              <a:spcBef>
                <a:spcPts val="0"/>
              </a:spcBef>
              <a:buNone/>
              <a:defRPr b="0" i="0" sz="800" u="none" cap="none" strike="noStrike">
                <a:solidFill>
                  <a:srgbClr val="3F3F3F"/>
                </a:solidFill>
                <a:latin typeface="Open Sans"/>
                <a:ea typeface="Open Sans"/>
                <a:cs typeface="Open Sans"/>
                <a:sym typeface="Open Sans"/>
              </a:defRPr>
            </a:lvl7pPr>
            <a:lvl8pPr indent="0" lvl="7" marL="0" marR="0" rtl="0" algn="r">
              <a:spcBef>
                <a:spcPts val="0"/>
              </a:spcBef>
              <a:buNone/>
              <a:defRPr b="0" i="0" sz="800" u="none" cap="none" strike="noStrike">
                <a:solidFill>
                  <a:srgbClr val="3F3F3F"/>
                </a:solidFill>
                <a:latin typeface="Open Sans"/>
                <a:ea typeface="Open Sans"/>
                <a:cs typeface="Open Sans"/>
                <a:sym typeface="Open Sans"/>
              </a:defRPr>
            </a:lvl8pPr>
            <a:lvl9pPr indent="0" lvl="8" marL="0" marR="0" rtl="0" algn="r">
              <a:spcBef>
                <a:spcPts val="0"/>
              </a:spcBef>
              <a:buNone/>
              <a:defRPr b="0" i="0" sz="800" u="none" cap="none" strike="noStrike">
                <a:solidFill>
                  <a:srgbClr val="3F3F3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11" name="Google Shape;11;p5"/>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5"/>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5"/>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0" name="Shape 90"/>
        <p:cNvGrpSpPr/>
        <p:nvPr/>
      </p:nvGrpSpPr>
      <p:grpSpPr>
        <a:xfrm>
          <a:off x="0" y="0"/>
          <a:ext cx="0" cy="0"/>
          <a:chOff x="0" y="0"/>
          <a:chExt cx="0" cy="0"/>
        </a:xfrm>
      </p:grpSpPr>
      <p:sp>
        <p:nvSpPr>
          <p:cNvPr id="91" name="Google Shape;91;p7"/>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FEFEFE"/>
              </a:buClr>
              <a:buSzPts val="4400"/>
              <a:buFont typeface="Open Sans"/>
              <a:buNone/>
              <a:defRPr b="0" i="0" sz="4400" u="none" cap="none" strike="noStrike">
                <a:solidFill>
                  <a:srgbClr val="FEFEFE"/>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92" name="Google Shape;92;p7"/>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16230" lvl="0" marL="457200" marR="0" rtl="0" algn="l">
              <a:lnSpc>
                <a:spcPct val="120000"/>
              </a:lnSpc>
              <a:spcBef>
                <a:spcPts val="300"/>
              </a:spcBef>
              <a:spcAft>
                <a:spcPts val="0"/>
              </a:spcAft>
              <a:buClr>
                <a:schemeClr val="accent1"/>
              </a:buClr>
              <a:buSzPts val="1380"/>
              <a:buFont typeface="Noto Sans Symbols"/>
              <a:buChar char="◼"/>
              <a:defRPr b="0" i="0" sz="1500" u="none" cap="none" strike="noStrike">
                <a:solidFill>
                  <a:srgbClr val="FEFEFE"/>
                </a:solidFill>
                <a:latin typeface="Open Sans"/>
                <a:ea typeface="Open Sans"/>
                <a:cs typeface="Open Sans"/>
                <a:sym typeface="Open Sans"/>
              </a:defRPr>
            </a:lvl1pPr>
            <a:lvl2pPr indent="-304546" lvl="1" marL="914400" marR="0" rtl="0" algn="l">
              <a:lnSpc>
                <a:spcPct val="120000"/>
              </a:lnSpc>
              <a:spcBef>
                <a:spcPts val="600"/>
              </a:spcBef>
              <a:spcAft>
                <a:spcPts val="0"/>
              </a:spcAft>
              <a:buClr>
                <a:schemeClr val="accent1"/>
              </a:buClr>
              <a:buSzPts val="1196"/>
              <a:buFont typeface="Noto Sans Symbols"/>
              <a:buChar char="◼"/>
              <a:defRPr b="0" i="0" sz="1300" u="none" cap="none" strike="noStrike">
                <a:solidFill>
                  <a:srgbClr val="FEFEFE"/>
                </a:solidFill>
                <a:latin typeface="Open Sans"/>
                <a:ea typeface="Open Sans"/>
                <a:cs typeface="Open Sans"/>
                <a:sym typeface="Open Sans"/>
              </a:defRPr>
            </a:lvl2pPr>
            <a:lvl3pPr indent="-298703" lvl="2" marL="1371600" marR="0" rtl="0" algn="l">
              <a:lnSpc>
                <a:spcPct val="120000"/>
              </a:lnSpc>
              <a:spcBef>
                <a:spcPts val="600"/>
              </a:spcBef>
              <a:spcAft>
                <a:spcPts val="0"/>
              </a:spcAft>
              <a:buClr>
                <a:schemeClr val="accent1"/>
              </a:buClr>
              <a:buSzPts val="1104"/>
              <a:buFont typeface="Noto Sans Symbols"/>
              <a:buChar char="◼"/>
              <a:defRPr b="0" i="0" sz="1200" u="none" cap="none" strike="noStrike">
                <a:solidFill>
                  <a:srgbClr val="FEFEFE"/>
                </a:solidFill>
                <a:latin typeface="Open Sans"/>
                <a:ea typeface="Open Sans"/>
                <a:cs typeface="Open Sans"/>
                <a:sym typeface="Open Sans"/>
              </a:defRPr>
            </a:lvl3pPr>
            <a:lvl4pPr indent="-292861" lvl="3" marL="18288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FEFEFE"/>
                </a:solidFill>
                <a:latin typeface="Open Sans"/>
                <a:ea typeface="Open Sans"/>
                <a:cs typeface="Open Sans"/>
                <a:sym typeface="Open Sans"/>
              </a:defRPr>
            </a:lvl4pPr>
            <a:lvl5pPr indent="-292861" lvl="4" marL="22860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FEFEFE"/>
                </a:solidFill>
                <a:latin typeface="Open Sans"/>
                <a:ea typeface="Open Sans"/>
                <a:cs typeface="Open Sans"/>
                <a:sym typeface="Open Sans"/>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lt2"/>
                </a:solidFill>
                <a:latin typeface="Open Sans"/>
                <a:ea typeface="Open Sans"/>
                <a:cs typeface="Open Sans"/>
                <a:sym typeface="Open Sans"/>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lt2"/>
                </a:solidFill>
                <a:latin typeface="Open Sans"/>
                <a:ea typeface="Open Sans"/>
                <a:cs typeface="Open Sans"/>
                <a:sym typeface="Open Sans"/>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lt2"/>
                </a:solidFill>
                <a:latin typeface="Open Sans"/>
                <a:ea typeface="Open Sans"/>
                <a:cs typeface="Open Sans"/>
                <a:sym typeface="Open Sans"/>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lt2"/>
                </a:solidFill>
                <a:latin typeface="Open Sans"/>
                <a:ea typeface="Open Sans"/>
                <a:cs typeface="Open Sans"/>
                <a:sym typeface="Open Sans"/>
              </a:defRPr>
            </a:lvl9pPr>
          </a:lstStyle>
          <a:p/>
        </p:txBody>
      </p:sp>
      <p:sp>
        <p:nvSpPr>
          <p:cNvPr id="93" name="Google Shape;93;p7"/>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800">
                <a:solidFill>
                  <a:srgbClr val="FEFEFE"/>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9pPr>
          </a:lstStyle>
          <a:p/>
        </p:txBody>
      </p:sp>
      <p:sp>
        <p:nvSpPr>
          <p:cNvPr id="94" name="Google Shape;94;p7"/>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800" cap="none">
                <a:solidFill>
                  <a:srgbClr val="FEFEFE"/>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9pPr>
          </a:lstStyle>
          <a:p/>
        </p:txBody>
      </p:sp>
      <p:sp>
        <p:nvSpPr>
          <p:cNvPr id="95" name="Google Shape;95;p7"/>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800" u="none">
                <a:solidFill>
                  <a:srgbClr val="FEFEFE"/>
                </a:solidFill>
                <a:latin typeface="Open Sans"/>
                <a:ea typeface="Open Sans"/>
                <a:cs typeface="Open Sans"/>
                <a:sym typeface="Open Sans"/>
              </a:defRPr>
            </a:lvl1pPr>
            <a:lvl2pPr indent="0" lvl="1" marL="0" marR="0" rtl="0" algn="r">
              <a:spcBef>
                <a:spcPts val="0"/>
              </a:spcBef>
              <a:buNone/>
              <a:defRPr b="0" sz="800" u="none">
                <a:solidFill>
                  <a:srgbClr val="FEFEFE"/>
                </a:solidFill>
                <a:latin typeface="Open Sans"/>
                <a:ea typeface="Open Sans"/>
                <a:cs typeface="Open Sans"/>
                <a:sym typeface="Open Sans"/>
              </a:defRPr>
            </a:lvl2pPr>
            <a:lvl3pPr indent="0" lvl="2" marL="0" marR="0" rtl="0" algn="r">
              <a:spcBef>
                <a:spcPts val="0"/>
              </a:spcBef>
              <a:buNone/>
              <a:defRPr b="0" sz="800" u="none">
                <a:solidFill>
                  <a:srgbClr val="FEFEFE"/>
                </a:solidFill>
                <a:latin typeface="Open Sans"/>
                <a:ea typeface="Open Sans"/>
                <a:cs typeface="Open Sans"/>
                <a:sym typeface="Open Sans"/>
              </a:defRPr>
            </a:lvl3pPr>
            <a:lvl4pPr indent="0" lvl="3" marL="0" marR="0" rtl="0" algn="r">
              <a:spcBef>
                <a:spcPts val="0"/>
              </a:spcBef>
              <a:buNone/>
              <a:defRPr b="0" sz="800" u="none">
                <a:solidFill>
                  <a:srgbClr val="FEFEFE"/>
                </a:solidFill>
                <a:latin typeface="Open Sans"/>
                <a:ea typeface="Open Sans"/>
                <a:cs typeface="Open Sans"/>
                <a:sym typeface="Open Sans"/>
              </a:defRPr>
            </a:lvl4pPr>
            <a:lvl5pPr indent="0" lvl="4" marL="0" marR="0" rtl="0" algn="r">
              <a:spcBef>
                <a:spcPts val="0"/>
              </a:spcBef>
              <a:buNone/>
              <a:defRPr b="0" sz="800" u="none">
                <a:solidFill>
                  <a:srgbClr val="FEFEFE"/>
                </a:solidFill>
                <a:latin typeface="Open Sans"/>
                <a:ea typeface="Open Sans"/>
                <a:cs typeface="Open Sans"/>
                <a:sym typeface="Open Sans"/>
              </a:defRPr>
            </a:lvl5pPr>
            <a:lvl6pPr indent="0" lvl="5" marL="0" marR="0" rtl="0" algn="r">
              <a:spcBef>
                <a:spcPts val="0"/>
              </a:spcBef>
              <a:buNone/>
              <a:defRPr b="0" sz="800" u="none">
                <a:solidFill>
                  <a:srgbClr val="FEFEFE"/>
                </a:solidFill>
                <a:latin typeface="Open Sans"/>
                <a:ea typeface="Open Sans"/>
                <a:cs typeface="Open Sans"/>
                <a:sym typeface="Open Sans"/>
              </a:defRPr>
            </a:lvl6pPr>
            <a:lvl7pPr indent="0" lvl="6" marL="0" marR="0" rtl="0" algn="r">
              <a:spcBef>
                <a:spcPts val="0"/>
              </a:spcBef>
              <a:buNone/>
              <a:defRPr b="0" sz="800" u="none">
                <a:solidFill>
                  <a:srgbClr val="FEFEFE"/>
                </a:solidFill>
                <a:latin typeface="Open Sans"/>
                <a:ea typeface="Open Sans"/>
                <a:cs typeface="Open Sans"/>
                <a:sym typeface="Open Sans"/>
              </a:defRPr>
            </a:lvl7pPr>
            <a:lvl8pPr indent="0" lvl="7" marL="0" marR="0" rtl="0" algn="r">
              <a:spcBef>
                <a:spcPts val="0"/>
              </a:spcBef>
              <a:buNone/>
              <a:defRPr b="0" sz="800" u="none">
                <a:solidFill>
                  <a:srgbClr val="FEFEFE"/>
                </a:solidFill>
                <a:latin typeface="Open Sans"/>
                <a:ea typeface="Open Sans"/>
                <a:cs typeface="Open Sans"/>
                <a:sym typeface="Open Sans"/>
              </a:defRPr>
            </a:lvl8pPr>
            <a:lvl9pPr indent="0" lvl="8" marL="0" marR="0" rtl="0" algn="r">
              <a:spcBef>
                <a:spcPts val="0"/>
              </a:spcBef>
              <a:buNone/>
              <a:defRPr b="0" sz="800" u="none">
                <a:solidFill>
                  <a:srgbClr val="FEFEFE"/>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96" name="Google Shape;96;p7"/>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7"/>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7"/>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g392b228db2d_0_87"/>
          <p:cNvSpPr txBox="1"/>
          <p:nvPr>
            <p:ph type="title"/>
          </p:nvPr>
        </p:nvSpPr>
        <p:spPr>
          <a:xfrm>
            <a:off x="700635" y="914400"/>
            <a:ext cx="10691400" cy="1307700"/>
          </a:xfrm>
          <a:prstGeom prst="rect">
            <a:avLst/>
          </a:prstGeom>
          <a:noFill/>
          <a:ln>
            <a:noFill/>
          </a:ln>
        </p:spPr>
        <p:txBody>
          <a:bodyPr anchorCtr="0" anchor="t" bIns="45700" lIns="91425" spcFirstLastPara="1" rIns="91425" wrap="square" tIns="45700">
            <a:normAutofit/>
          </a:bodyPr>
          <a:lstStyle>
            <a:lvl1pPr lvl="0" marR="0" algn="l">
              <a:lnSpc>
                <a:spcPct val="100000"/>
              </a:lnSpc>
              <a:spcBef>
                <a:spcPts val="0"/>
              </a:spcBef>
              <a:spcAft>
                <a:spcPts val="0"/>
              </a:spcAft>
              <a:buClr>
                <a:schemeClr val="dk1"/>
              </a:buClr>
              <a:buSzPts val="4000"/>
              <a:buFont typeface="Open Sans"/>
              <a:buNone/>
              <a:defRPr b="0" i="0" sz="40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7" name="Google Shape;107;g392b228db2d_0_87"/>
          <p:cNvSpPr txBox="1"/>
          <p:nvPr>
            <p:ph idx="1" type="body"/>
          </p:nvPr>
        </p:nvSpPr>
        <p:spPr>
          <a:xfrm>
            <a:off x="700635" y="2221992"/>
            <a:ext cx="10691400" cy="3739800"/>
          </a:xfrm>
          <a:prstGeom prst="rect">
            <a:avLst/>
          </a:prstGeom>
          <a:noFill/>
          <a:ln>
            <a:noFill/>
          </a:ln>
        </p:spPr>
        <p:txBody>
          <a:bodyPr anchorCtr="0" anchor="t" bIns="45700" lIns="91425" spcFirstLastPara="1" rIns="91425" wrap="square" tIns="45700">
            <a:normAutofit/>
          </a:bodyPr>
          <a:lstStyle>
            <a:lvl1pPr indent="-355600" lvl="0" marL="457200" marR="0" algn="l">
              <a:lnSpc>
                <a:spcPct val="110000"/>
              </a:lnSpc>
              <a:spcBef>
                <a:spcPts val="1000"/>
              </a:spcBef>
              <a:spcAft>
                <a:spcPts val="0"/>
              </a:spcAft>
              <a:buClr>
                <a:schemeClr val="dk1"/>
              </a:buClr>
              <a:buSzPts val="2000"/>
              <a:buFont typeface="Arial"/>
              <a:buChar char="•"/>
              <a:defRPr b="0" i="0" sz="2000" u="none" cap="none" strike="noStrike">
                <a:solidFill>
                  <a:schemeClr val="dk1"/>
                </a:solidFill>
                <a:latin typeface="Lustria"/>
                <a:ea typeface="Lustria"/>
                <a:cs typeface="Lustria"/>
                <a:sym typeface="Lustria"/>
              </a:defRPr>
            </a:lvl1pPr>
            <a:lvl2pPr indent="-342900" lvl="1" marL="914400" marR="0" algn="l">
              <a:lnSpc>
                <a:spcPct val="110000"/>
              </a:lnSpc>
              <a:spcBef>
                <a:spcPts val="50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2pPr>
            <a:lvl3pPr indent="-330200" lvl="2" marL="1371600" marR="0" algn="l">
              <a:lnSpc>
                <a:spcPct val="110000"/>
              </a:lnSpc>
              <a:spcBef>
                <a:spcPts val="500"/>
              </a:spcBef>
              <a:spcAft>
                <a:spcPts val="0"/>
              </a:spcAft>
              <a:buClr>
                <a:schemeClr val="dk1"/>
              </a:buClr>
              <a:buSzPts val="1600"/>
              <a:buFont typeface="Arial"/>
              <a:buChar char="•"/>
              <a:defRPr b="0" i="0" sz="1600" u="none" cap="none" strike="noStrike">
                <a:solidFill>
                  <a:schemeClr val="dk1"/>
                </a:solidFill>
                <a:latin typeface="Lustria"/>
                <a:ea typeface="Lustria"/>
                <a:cs typeface="Lustria"/>
                <a:sym typeface="Lustria"/>
              </a:defRPr>
            </a:lvl3pPr>
            <a:lvl4pPr indent="-317500" lvl="3" marL="1828800" marR="0" algn="l">
              <a:lnSpc>
                <a:spcPct val="110000"/>
              </a:lnSpc>
              <a:spcBef>
                <a:spcPts val="500"/>
              </a:spcBef>
              <a:spcAft>
                <a:spcPts val="0"/>
              </a:spcAft>
              <a:buClr>
                <a:schemeClr val="dk1"/>
              </a:buClr>
              <a:buSzPts val="1400"/>
              <a:buFont typeface="Arial"/>
              <a:buChar char="•"/>
              <a:defRPr b="0" i="0" sz="1400" u="none" cap="none" strike="noStrike">
                <a:solidFill>
                  <a:schemeClr val="dk1"/>
                </a:solidFill>
                <a:latin typeface="Lustria"/>
                <a:ea typeface="Lustria"/>
                <a:cs typeface="Lustria"/>
                <a:sym typeface="Lustria"/>
              </a:defRPr>
            </a:lvl4pPr>
            <a:lvl5pPr indent="-317500" lvl="4" marL="2286000" marR="0" algn="l">
              <a:lnSpc>
                <a:spcPct val="110000"/>
              </a:lnSpc>
              <a:spcBef>
                <a:spcPts val="500"/>
              </a:spcBef>
              <a:spcAft>
                <a:spcPts val="0"/>
              </a:spcAft>
              <a:buClr>
                <a:schemeClr val="dk1"/>
              </a:buClr>
              <a:buSzPts val="1400"/>
              <a:buFont typeface="Arial"/>
              <a:buChar char="•"/>
              <a:defRPr b="0" i="0" sz="1400" u="none" cap="none" strike="noStrike">
                <a:solidFill>
                  <a:schemeClr val="dk1"/>
                </a:solidFill>
                <a:latin typeface="Lustria"/>
                <a:ea typeface="Lustria"/>
                <a:cs typeface="Lustria"/>
                <a:sym typeface="Lustria"/>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9pPr>
          </a:lstStyle>
          <a:p/>
        </p:txBody>
      </p:sp>
      <p:sp>
        <p:nvSpPr>
          <p:cNvPr id="108" name="Google Shape;108;g392b228db2d_0_87"/>
          <p:cNvSpPr txBox="1"/>
          <p:nvPr>
            <p:ph idx="10" type="dt"/>
          </p:nvPr>
        </p:nvSpPr>
        <p:spPr>
          <a:xfrm>
            <a:off x="8369448" y="6356350"/>
            <a:ext cx="2549700" cy="365100"/>
          </a:xfrm>
          <a:prstGeom prst="rect">
            <a:avLst/>
          </a:prstGeom>
          <a:noFill/>
          <a:ln>
            <a:noFill/>
          </a:ln>
        </p:spPr>
        <p:txBody>
          <a:bodyPr anchorCtr="0" anchor="ctr" bIns="45700" lIns="91425" spcFirstLastPara="1" rIns="91425" wrap="square" tIns="45700">
            <a:noAutofit/>
          </a:bodyPr>
          <a:lstStyle>
            <a:lvl1pPr lvl="0" marR="0" algn="r">
              <a:spcBef>
                <a:spcPts val="0"/>
              </a:spcBef>
              <a:spcAft>
                <a:spcPts val="0"/>
              </a:spcAft>
              <a:buSzPts val="1400"/>
              <a:buNone/>
              <a:defRPr b="0" i="0" sz="1050" u="none" cap="none" strike="noStrike">
                <a:solidFill>
                  <a:schemeClr val="dk1"/>
                </a:solidFill>
                <a:latin typeface="Open Sans"/>
                <a:ea typeface="Open Sans"/>
                <a:cs typeface="Open Sans"/>
                <a:sym typeface="Open Sans"/>
              </a:defRPr>
            </a:lvl1pPr>
            <a:lvl2pPr lvl="1" marR="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09" name="Google Shape;109;g392b228db2d_0_87"/>
          <p:cNvSpPr txBox="1"/>
          <p:nvPr>
            <p:ph idx="11" type="ftr"/>
          </p:nvPr>
        </p:nvSpPr>
        <p:spPr>
          <a:xfrm>
            <a:off x="704088" y="6356350"/>
            <a:ext cx="4539600" cy="365100"/>
          </a:xfrm>
          <a:prstGeom prst="rect">
            <a:avLst/>
          </a:prstGeom>
          <a:noFill/>
          <a:ln>
            <a:noFill/>
          </a:ln>
        </p:spPr>
        <p:txBody>
          <a:bodyPr anchorCtr="0" anchor="ctr" bIns="45700" lIns="91425" spcFirstLastPara="1" rIns="91425" wrap="square" tIns="45700">
            <a:noAutofit/>
          </a:bodyPr>
          <a:lstStyle>
            <a:lvl1pPr lvl="0" marR="0" algn="l">
              <a:spcBef>
                <a:spcPts val="0"/>
              </a:spcBef>
              <a:spcAft>
                <a:spcPts val="0"/>
              </a:spcAft>
              <a:buSzPts val="1400"/>
              <a:buNone/>
              <a:defRPr b="0" i="0" sz="1050" u="none" cap="none" strike="noStrike">
                <a:solidFill>
                  <a:schemeClr val="dk1"/>
                </a:solidFill>
                <a:latin typeface="Open Sans"/>
                <a:ea typeface="Open Sans"/>
                <a:cs typeface="Open Sans"/>
                <a:sym typeface="Open Sans"/>
              </a:defRPr>
            </a:lvl1pPr>
            <a:lvl2pPr lvl="1" marR="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10" name="Google Shape;110;g392b228db2d_0_87"/>
          <p:cNvSpPr txBox="1"/>
          <p:nvPr>
            <p:ph idx="12" type="sldNum"/>
          </p:nvPr>
        </p:nvSpPr>
        <p:spPr>
          <a:xfrm>
            <a:off x="10919012" y="6356350"/>
            <a:ext cx="672300" cy="3651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800" u="none" cap="none" strike="noStrike">
                <a:solidFill>
                  <a:schemeClr val="dk1"/>
                </a:solidFill>
                <a:latin typeface="Lustria"/>
                <a:ea typeface="Lustria"/>
                <a:cs typeface="Lustria"/>
                <a:sym typeface="Lustria"/>
              </a:defRPr>
            </a:lvl1pPr>
            <a:lvl2pPr indent="0" lvl="1" marL="0" marR="0" algn="r">
              <a:spcBef>
                <a:spcPts val="0"/>
              </a:spcBef>
              <a:buNone/>
              <a:defRPr b="0" i="0" sz="1800" u="none" cap="none" strike="noStrike">
                <a:solidFill>
                  <a:schemeClr val="dk1"/>
                </a:solidFill>
                <a:latin typeface="Lustria"/>
                <a:ea typeface="Lustria"/>
                <a:cs typeface="Lustria"/>
                <a:sym typeface="Lustria"/>
              </a:defRPr>
            </a:lvl2pPr>
            <a:lvl3pPr indent="0" lvl="2" marL="0" marR="0" algn="r">
              <a:spcBef>
                <a:spcPts val="0"/>
              </a:spcBef>
              <a:buNone/>
              <a:defRPr b="0" i="0" sz="1800" u="none" cap="none" strike="noStrike">
                <a:solidFill>
                  <a:schemeClr val="dk1"/>
                </a:solidFill>
                <a:latin typeface="Lustria"/>
                <a:ea typeface="Lustria"/>
                <a:cs typeface="Lustria"/>
                <a:sym typeface="Lustria"/>
              </a:defRPr>
            </a:lvl3pPr>
            <a:lvl4pPr indent="0" lvl="3" marL="0" marR="0" algn="r">
              <a:spcBef>
                <a:spcPts val="0"/>
              </a:spcBef>
              <a:buNone/>
              <a:defRPr b="0" i="0" sz="1800" u="none" cap="none" strike="noStrike">
                <a:solidFill>
                  <a:schemeClr val="dk1"/>
                </a:solidFill>
                <a:latin typeface="Lustria"/>
                <a:ea typeface="Lustria"/>
                <a:cs typeface="Lustria"/>
                <a:sym typeface="Lustria"/>
              </a:defRPr>
            </a:lvl4pPr>
            <a:lvl5pPr indent="0" lvl="4" marL="0" marR="0" algn="r">
              <a:spcBef>
                <a:spcPts val="0"/>
              </a:spcBef>
              <a:buNone/>
              <a:defRPr b="0" i="0" sz="1800" u="none" cap="none" strike="noStrike">
                <a:solidFill>
                  <a:schemeClr val="dk1"/>
                </a:solidFill>
                <a:latin typeface="Lustria"/>
                <a:ea typeface="Lustria"/>
                <a:cs typeface="Lustria"/>
                <a:sym typeface="Lustria"/>
              </a:defRPr>
            </a:lvl5pPr>
            <a:lvl6pPr indent="0" lvl="5" marL="0" marR="0" algn="r">
              <a:spcBef>
                <a:spcPts val="0"/>
              </a:spcBef>
              <a:buNone/>
              <a:defRPr b="0" i="0" sz="1800" u="none" cap="none" strike="noStrike">
                <a:solidFill>
                  <a:schemeClr val="dk1"/>
                </a:solidFill>
                <a:latin typeface="Lustria"/>
                <a:ea typeface="Lustria"/>
                <a:cs typeface="Lustria"/>
                <a:sym typeface="Lustria"/>
              </a:defRPr>
            </a:lvl6pPr>
            <a:lvl7pPr indent="0" lvl="6" marL="0" marR="0" algn="r">
              <a:spcBef>
                <a:spcPts val="0"/>
              </a:spcBef>
              <a:buNone/>
              <a:defRPr b="0" i="0" sz="1800" u="none" cap="none" strike="noStrike">
                <a:solidFill>
                  <a:schemeClr val="dk1"/>
                </a:solidFill>
                <a:latin typeface="Lustria"/>
                <a:ea typeface="Lustria"/>
                <a:cs typeface="Lustria"/>
                <a:sym typeface="Lustria"/>
              </a:defRPr>
            </a:lvl7pPr>
            <a:lvl8pPr indent="0" lvl="7" marL="0" marR="0" algn="r">
              <a:spcBef>
                <a:spcPts val="0"/>
              </a:spcBef>
              <a:buNone/>
              <a:defRPr b="0" i="0" sz="1800" u="none" cap="none" strike="noStrike">
                <a:solidFill>
                  <a:schemeClr val="dk1"/>
                </a:solidFill>
                <a:latin typeface="Lustria"/>
                <a:ea typeface="Lustria"/>
                <a:cs typeface="Lustria"/>
                <a:sym typeface="Lustria"/>
              </a:defRPr>
            </a:lvl8pPr>
            <a:lvl9pPr indent="0" lvl="8" marL="0" marR="0" algn="r">
              <a:spcBef>
                <a:spcPts val="0"/>
              </a:spcBef>
              <a:buNone/>
              <a:defRPr b="0" i="0" sz="1800" u="none" cap="none" strike="noStrike">
                <a:solidFill>
                  <a:schemeClr val="dk1"/>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en-US"/>
              <a:t>‹#›</a:t>
            </a:fld>
            <a:endParaRPr/>
          </a:p>
        </p:txBody>
      </p:sp>
      <p:cxnSp>
        <p:nvCxnSpPr>
          <p:cNvPr id="111" name="Google Shape;111;g392b228db2d_0_87"/>
          <p:cNvCxnSpPr/>
          <p:nvPr/>
        </p:nvCxnSpPr>
        <p:spPr>
          <a:xfrm>
            <a:off x="800100" y="723900"/>
            <a:ext cx="10591800" cy="0"/>
          </a:xfrm>
          <a:prstGeom prst="straightConnector1">
            <a:avLst/>
          </a:prstGeom>
          <a:noFill/>
          <a:ln cap="flat" cmpd="sng" w="44450">
            <a:solidFill>
              <a:schemeClr val="dk1"/>
            </a:solidFill>
            <a:prstDash val="solid"/>
            <a:miter lim="800000"/>
            <a:headEnd len="sm" w="sm" type="none"/>
            <a:tailEnd len="sm" w="sm" type="none"/>
          </a:ln>
        </p:spPr>
      </p:cxnSp>
      <p:cxnSp>
        <p:nvCxnSpPr>
          <p:cNvPr id="112" name="Google Shape;112;g392b228db2d_0_87"/>
          <p:cNvCxnSpPr/>
          <p:nvPr/>
        </p:nvCxnSpPr>
        <p:spPr>
          <a:xfrm>
            <a:off x="800100" y="6142781"/>
            <a:ext cx="10591800" cy="0"/>
          </a:xfrm>
          <a:prstGeom prst="straightConnector1">
            <a:avLst/>
          </a:prstGeom>
          <a:noFill/>
          <a:ln cap="flat" cmpd="sng" w="12700">
            <a:solidFill>
              <a:schemeClr val="dk1"/>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hyperlink" Target="http://www.rrcp.m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3932ed148a2_0_0"/>
          <p:cNvSpPr txBox="1"/>
          <p:nvPr>
            <p:ph type="title"/>
          </p:nvPr>
        </p:nvSpPr>
        <p:spPr>
          <a:xfrm>
            <a:off x="700635" y="914400"/>
            <a:ext cx="10691400" cy="13077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4000"/>
              <a:buFont typeface="Open Sans"/>
              <a:buNone/>
            </a:pPr>
            <a:r>
              <a:rPr lang="en-US">
                <a:solidFill>
                  <a:srgbClr val="888888"/>
                </a:solidFill>
              </a:rPr>
              <a:t>WHEN USING THIS RESOURCE</a:t>
            </a:r>
            <a:endParaRPr>
              <a:solidFill>
                <a:srgbClr val="888888"/>
              </a:solidFill>
            </a:endParaRPr>
          </a:p>
        </p:txBody>
      </p:sp>
      <p:sp>
        <p:nvSpPr>
          <p:cNvPr id="187" name="Google Shape;187;g3932ed148a2_0_0"/>
          <p:cNvSpPr txBox="1"/>
          <p:nvPr>
            <p:ph idx="1" type="body"/>
          </p:nvPr>
        </p:nvSpPr>
        <p:spPr>
          <a:xfrm>
            <a:off x="581200" y="2340876"/>
            <a:ext cx="11029500" cy="40530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1000"/>
              </a:spcBef>
              <a:spcAft>
                <a:spcPts val="0"/>
              </a:spcAft>
              <a:buNone/>
            </a:pPr>
            <a:r>
              <a:rPr lang="en-US" sz="2200">
                <a:solidFill>
                  <a:srgbClr val="888888"/>
                </a:solidFill>
                <a:highlight>
                  <a:srgbClr val="FFFFFF"/>
                </a:highlight>
              </a:rPr>
              <a:t>Approach everything you do in a unified production from an educational perspective, especially in music! Not every performer has participated in a music rehearsal before. This resource includes introductory information that we have found helpful to share with actors so they know what to expect and how to prepare for their first music rehearsal. Feel free to update this guide for your production and send it out before your first music rehearsal. </a:t>
            </a:r>
            <a:r>
              <a:rPr lang="en-US" sz="2200">
                <a:solidFill>
                  <a:srgbClr val="888888"/>
                </a:solidFill>
                <a:highlight>
                  <a:srgbClr val="FFFFFF"/>
                </a:highlight>
              </a:rPr>
              <a:t>Update this guide for your production and send it out before your first music rehearsal, then review the concepts at the start of the rehearsal.</a:t>
            </a:r>
            <a:endParaRPr sz="2200">
              <a:solidFill>
                <a:srgbClr val="888888"/>
              </a:solidFill>
              <a:highlight>
                <a:srgbClr val="FFFFFF"/>
              </a:highlight>
            </a:endParaRPr>
          </a:p>
          <a:p>
            <a:pPr indent="0" lvl="0" marL="0" rtl="0" algn="l">
              <a:lnSpc>
                <a:spcPct val="110000"/>
              </a:lnSpc>
              <a:spcBef>
                <a:spcPts val="1000"/>
              </a:spcBef>
              <a:spcAft>
                <a:spcPts val="0"/>
              </a:spcAft>
              <a:buNone/>
            </a:pPr>
            <a:r>
              <a:t/>
            </a:r>
            <a:endParaRPr sz="2200">
              <a:highlight>
                <a:srgbClr val="FFFFFF"/>
              </a:highlight>
            </a:endParaRPr>
          </a:p>
          <a:p>
            <a:pPr indent="0" lvl="0" marL="0" rtl="0" algn="l">
              <a:lnSpc>
                <a:spcPct val="110000"/>
              </a:lnSpc>
              <a:spcBef>
                <a:spcPts val="1000"/>
              </a:spcBef>
              <a:spcAft>
                <a:spcPts val="0"/>
              </a:spcAft>
              <a:buNone/>
            </a:pPr>
            <a:r>
              <a:rPr lang="en-US" sz="2200">
                <a:solidFill>
                  <a:srgbClr val="980000"/>
                </a:solidFill>
                <a:highlight>
                  <a:srgbClr val="FFFFFF"/>
                </a:highlight>
              </a:rPr>
              <a:t>**Delete this slide before distributing.</a:t>
            </a:r>
            <a:endParaRPr sz="2200">
              <a:solidFill>
                <a:srgbClr val="980000"/>
              </a:solidFill>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392b228db2d_0_82"/>
          <p:cNvSpPr txBox="1"/>
          <p:nvPr>
            <p:ph type="title"/>
          </p:nvPr>
        </p:nvSpPr>
        <p:spPr>
          <a:xfrm>
            <a:off x="700635" y="914400"/>
            <a:ext cx="10691400" cy="13077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4000"/>
              <a:buFont typeface="Open Sans"/>
              <a:buNone/>
            </a:pPr>
            <a:r>
              <a:rPr lang="en-US">
                <a:solidFill>
                  <a:srgbClr val="888888"/>
                </a:solidFill>
              </a:rPr>
              <a:t>WHEN USING THIS RESOURCE</a:t>
            </a:r>
            <a:endParaRPr>
              <a:solidFill>
                <a:srgbClr val="888888"/>
              </a:solidFill>
            </a:endParaRPr>
          </a:p>
        </p:txBody>
      </p:sp>
      <p:sp>
        <p:nvSpPr>
          <p:cNvPr id="193" name="Google Shape;193;g392b228db2d_0_82"/>
          <p:cNvSpPr txBox="1"/>
          <p:nvPr>
            <p:ph idx="1" type="body"/>
          </p:nvPr>
        </p:nvSpPr>
        <p:spPr>
          <a:xfrm>
            <a:off x="700635" y="2221992"/>
            <a:ext cx="10691400" cy="3739800"/>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rgbClr val="888888"/>
              </a:buClr>
              <a:buSzPts val="2000"/>
              <a:buChar char="•"/>
            </a:pPr>
            <a:r>
              <a:rPr lang="en-US">
                <a:solidFill>
                  <a:srgbClr val="888888"/>
                </a:solidFill>
              </a:rPr>
              <a:t>Keep everything….</a:t>
            </a:r>
            <a:endParaRPr>
              <a:solidFill>
                <a:srgbClr val="888888"/>
              </a:solidFill>
            </a:endParaRPr>
          </a:p>
          <a:p>
            <a:pPr indent="-228600" lvl="1" marL="685800" rtl="0" algn="l">
              <a:lnSpc>
                <a:spcPct val="110000"/>
              </a:lnSpc>
              <a:spcBef>
                <a:spcPts val="500"/>
              </a:spcBef>
              <a:spcAft>
                <a:spcPts val="0"/>
              </a:spcAft>
              <a:buClr>
                <a:srgbClr val="888888"/>
              </a:buClr>
              <a:buSzPts val="1800"/>
              <a:buChar char="•"/>
            </a:pPr>
            <a:r>
              <a:rPr lang="en-US">
                <a:solidFill>
                  <a:srgbClr val="888888"/>
                </a:solidFill>
              </a:rPr>
              <a:t>“Bite sized” – what are the “need to know now” items?</a:t>
            </a:r>
            <a:endParaRPr>
              <a:solidFill>
                <a:srgbClr val="888888"/>
              </a:solidFill>
            </a:endParaRPr>
          </a:p>
          <a:p>
            <a:pPr indent="-228600" lvl="0" marL="228600" rtl="0" algn="l">
              <a:lnSpc>
                <a:spcPct val="110000"/>
              </a:lnSpc>
              <a:spcBef>
                <a:spcPts val="1000"/>
              </a:spcBef>
              <a:spcAft>
                <a:spcPts val="0"/>
              </a:spcAft>
              <a:buClr>
                <a:srgbClr val="888888"/>
              </a:buClr>
              <a:buSzPts val="2000"/>
              <a:buChar char="•"/>
            </a:pPr>
            <a:r>
              <a:rPr lang="en-US">
                <a:solidFill>
                  <a:srgbClr val="888888"/>
                </a:solidFill>
              </a:rPr>
              <a:t>Consider sharing segments of music straight from their script so that it becomes even more familiar.</a:t>
            </a:r>
            <a:endParaRPr>
              <a:solidFill>
                <a:srgbClr val="888888"/>
              </a:solidFill>
            </a:endParaRPr>
          </a:p>
          <a:p>
            <a:pPr indent="-228600" lvl="0" marL="228600" rtl="0" algn="l">
              <a:lnSpc>
                <a:spcPct val="110000"/>
              </a:lnSpc>
              <a:spcBef>
                <a:spcPts val="1000"/>
              </a:spcBef>
              <a:spcAft>
                <a:spcPts val="0"/>
              </a:spcAft>
              <a:buClr>
                <a:srgbClr val="888888"/>
              </a:buClr>
              <a:buSzPts val="2000"/>
              <a:buChar char="•"/>
            </a:pPr>
            <a:r>
              <a:rPr lang="en-US">
                <a:solidFill>
                  <a:srgbClr val="888888"/>
                </a:solidFill>
              </a:rPr>
              <a:t>You can get as specific or as general about music notation as you’d like. We kept it general here because, in our experience, you only have so much time!</a:t>
            </a:r>
            <a:endParaRPr>
              <a:solidFill>
                <a:srgbClr val="888888"/>
              </a:solidFill>
            </a:endParaRPr>
          </a:p>
          <a:p>
            <a:pPr indent="-101600" lvl="0" marL="228600" rtl="0" algn="l">
              <a:lnSpc>
                <a:spcPct val="110000"/>
              </a:lnSpc>
              <a:spcBef>
                <a:spcPts val="1000"/>
              </a:spcBef>
              <a:spcAft>
                <a:spcPts val="0"/>
              </a:spcAft>
              <a:buClr>
                <a:schemeClr val="dk1"/>
              </a:buClr>
              <a:buSzPts val="2000"/>
              <a:buNone/>
            </a:pPr>
            <a:r>
              <a:t/>
            </a:r>
            <a:endParaRPr>
              <a:solidFill>
                <a:srgbClr val="888888"/>
              </a:solidFill>
            </a:endParaRPr>
          </a:p>
          <a:p>
            <a:pPr indent="-241300" lvl="0" marL="228600" rtl="0" algn="l">
              <a:spcBef>
                <a:spcPts val="1000"/>
              </a:spcBef>
              <a:spcAft>
                <a:spcPts val="0"/>
              </a:spcAft>
              <a:buClr>
                <a:srgbClr val="888888"/>
              </a:buClr>
              <a:buSzPts val="2000"/>
              <a:buChar char="•"/>
            </a:pPr>
            <a:r>
              <a:rPr lang="en-US" sz="2200">
                <a:solidFill>
                  <a:srgbClr val="980000"/>
                </a:solidFill>
                <a:highlight>
                  <a:schemeClr val="lt1"/>
                </a:highlight>
              </a:rPr>
              <a:t>**Delete this slide before distributing.</a:t>
            </a:r>
            <a:endParaRPr>
              <a:solidFill>
                <a:srgbClr val="88888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pen Sans"/>
              <a:buNone/>
            </a:pPr>
            <a:r>
              <a:t/>
            </a:r>
            <a:endParaRPr b="0" i="0" sz="1800" u="none" cap="none" strike="noStrike">
              <a:solidFill>
                <a:srgbClr val="FFFFFF"/>
              </a:solidFill>
              <a:latin typeface="Gill Sans"/>
              <a:ea typeface="Gill Sans"/>
              <a:cs typeface="Gill Sans"/>
              <a:sym typeface="Gill Sans"/>
            </a:endParaRPr>
          </a:p>
        </p:txBody>
      </p:sp>
      <p:pic>
        <p:nvPicPr>
          <p:cNvPr descr="A group of people sitting on a stage&#10;&#10;AI-generated content may be incorrect." id="199" name="Google Shape;199;p1"/>
          <p:cNvPicPr preferRelativeResize="0"/>
          <p:nvPr/>
        </p:nvPicPr>
        <p:blipFill rotWithShape="1">
          <a:blip r:embed="rId3">
            <a:alphaModFix/>
          </a:blip>
          <a:srcRect b="3" l="3525" r="3" t="0"/>
          <a:stretch/>
        </p:blipFill>
        <p:spPr>
          <a:xfrm>
            <a:off x="453302" y="457200"/>
            <a:ext cx="7588885" cy="5899650"/>
          </a:xfrm>
          <a:prstGeom prst="rect">
            <a:avLst/>
          </a:prstGeom>
          <a:noFill/>
          <a:ln>
            <a:noFill/>
          </a:ln>
        </p:spPr>
      </p:pic>
      <p:sp>
        <p:nvSpPr>
          <p:cNvPr id="200" name="Google Shape;200;p1"/>
          <p:cNvSpPr/>
          <p:nvPr/>
        </p:nvSpPr>
        <p:spPr>
          <a:xfrm>
            <a:off x="8119875" y="457200"/>
            <a:ext cx="3618900" cy="3805500"/>
          </a:xfrm>
          <a:prstGeom prst="rect">
            <a:avLst/>
          </a:prstGeom>
          <a:solidFill>
            <a:srgbClr val="ED842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a:ea typeface="Open Sans"/>
              <a:cs typeface="Open Sans"/>
              <a:sym typeface="Open Sans"/>
            </a:endParaRPr>
          </a:p>
        </p:txBody>
      </p:sp>
      <p:sp>
        <p:nvSpPr>
          <p:cNvPr id="201" name="Google Shape;201;p1"/>
          <p:cNvSpPr txBox="1"/>
          <p:nvPr/>
        </p:nvSpPr>
        <p:spPr>
          <a:xfrm>
            <a:off x="8372725" y="850800"/>
            <a:ext cx="3201900" cy="3411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sz="3600">
                <a:solidFill>
                  <a:srgbClr val="FFFFFF"/>
                </a:solidFill>
                <a:latin typeface="Open Sans"/>
                <a:ea typeface="Open Sans"/>
                <a:cs typeface="Open Sans"/>
                <a:sym typeface="Open Sans"/>
              </a:rPr>
              <a:t>YOUR FIRST MUSIC REHEARSAL</a:t>
            </a:r>
            <a:endParaRPr sz="3600">
              <a:solidFill>
                <a:srgbClr val="3F3F3F"/>
              </a:solidFill>
              <a:latin typeface="Open Sans"/>
              <a:ea typeface="Open Sans"/>
              <a:cs typeface="Open Sans"/>
              <a:sym typeface="Open Sans"/>
            </a:endParaRPr>
          </a:p>
        </p:txBody>
      </p:sp>
      <p:sp>
        <p:nvSpPr>
          <p:cNvPr id="202" name="Google Shape;202;p1"/>
          <p:cNvSpPr/>
          <p:nvPr/>
        </p:nvSpPr>
        <p:spPr>
          <a:xfrm>
            <a:off x="8119875" y="4382924"/>
            <a:ext cx="3618900" cy="1974000"/>
          </a:xfrm>
          <a:prstGeom prst="rect">
            <a:avLst/>
          </a:prstGeom>
          <a:solidFill>
            <a:srgbClr val="46535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a:ea typeface="Open Sans"/>
              <a:cs typeface="Open Sans"/>
              <a:sym typeface="Open Sans"/>
            </a:endParaRPr>
          </a:p>
        </p:txBody>
      </p:sp>
      <p:sp>
        <p:nvSpPr>
          <p:cNvPr id="203" name="Google Shape;203;p1"/>
          <p:cNvSpPr txBox="1"/>
          <p:nvPr/>
        </p:nvSpPr>
        <p:spPr>
          <a:xfrm>
            <a:off x="8246925" y="4520425"/>
            <a:ext cx="3327600" cy="165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US" sz="1200">
                <a:solidFill>
                  <a:srgbClr val="FFFFFF"/>
                </a:solidFill>
                <a:highlight>
                  <a:srgbClr val="465359"/>
                </a:highlight>
                <a:latin typeface="Open Sans"/>
                <a:ea typeface="Open Sans"/>
                <a:cs typeface="Open Sans"/>
                <a:sym typeface="Open Sans"/>
              </a:rPr>
              <a:t>Material produced for the Accessible Stages Collaborative, in partnership with Royal River Community Players, PO BOX 602, Yarmouth, Maine, </a:t>
            </a:r>
            <a:r>
              <a:rPr lang="en-US" sz="1200" u="sng">
                <a:solidFill>
                  <a:srgbClr val="FFFFFF"/>
                </a:solidFill>
                <a:highlight>
                  <a:srgbClr val="465359"/>
                </a:highlight>
                <a:latin typeface="Open Sans"/>
                <a:ea typeface="Open Sans"/>
                <a:cs typeface="Open Sans"/>
                <a:sym typeface="Open Sans"/>
                <a:hlinkClick r:id="rId4">
                  <a:extLst>
                    <a:ext uri="{A12FA001-AC4F-418D-AE19-62706E023703}">
                      <ahyp:hlinkClr val="tx"/>
                    </a:ext>
                  </a:extLst>
                </a:hlinkClick>
              </a:rPr>
              <a:t>WWW.RRCP.ME</a:t>
            </a:r>
            <a:endParaRPr sz="1200">
              <a:solidFill>
                <a:srgbClr val="FFFFFF"/>
              </a:solidFill>
              <a:highlight>
                <a:srgbClr val="465359"/>
              </a:highlight>
              <a:latin typeface="Open Sans"/>
              <a:ea typeface="Open Sans"/>
              <a:cs typeface="Open Sans"/>
              <a:sym typeface="Open Sans"/>
            </a:endParaRPr>
          </a:p>
          <a:p>
            <a:pPr indent="0" lvl="0" marL="0" rtl="0" algn="l">
              <a:lnSpc>
                <a:spcPct val="115000"/>
              </a:lnSpc>
              <a:spcBef>
                <a:spcPts val="1200"/>
              </a:spcBef>
              <a:spcAft>
                <a:spcPts val="0"/>
              </a:spcAft>
              <a:buNone/>
            </a:pPr>
            <a:r>
              <a:rPr b="1" lang="en-US" sz="1200">
                <a:solidFill>
                  <a:srgbClr val="FFFFFF"/>
                </a:solidFill>
                <a:highlight>
                  <a:srgbClr val="465359"/>
                </a:highlight>
                <a:latin typeface="Open Sans"/>
                <a:ea typeface="Open Sans"/>
                <a:cs typeface="Open Sans"/>
                <a:sym typeface="Open Sans"/>
              </a:rPr>
              <a:t>©</a:t>
            </a:r>
            <a:r>
              <a:rPr lang="en-US" sz="1200">
                <a:solidFill>
                  <a:srgbClr val="FFFFFF"/>
                </a:solidFill>
                <a:highlight>
                  <a:srgbClr val="465359"/>
                </a:highlight>
                <a:latin typeface="Open Sans"/>
                <a:ea typeface="Open Sans"/>
                <a:cs typeface="Open Sans"/>
                <a:sym typeface="Open Sans"/>
              </a:rPr>
              <a:t> 2025 All rights reserved</a:t>
            </a:r>
            <a:endParaRPr sz="1200">
              <a:solidFill>
                <a:srgbClr val="FFFFFF"/>
              </a:solidFill>
              <a:highlight>
                <a:srgbClr val="465359"/>
              </a:highlight>
              <a:latin typeface="Open Sans"/>
              <a:ea typeface="Open Sans"/>
              <a:cs typeface="Open Sans"/>
              <a:sym typeface="Open Sans"/>
            </a:endParaRPr>
          </a:p>
          <a:p>
            <a:pPr indent="0" lvl="0" marL="0" rtl="0" algn="l">
              <a:spcBef>
                <a:spcPts val="1200"/>
              </a:spcBef>
              <a:spcAft>
                <a:spcPts val="0"/>
              </a:spcAft>
              <a:buNone/>
            </a:pPr>
            <a:r>
              <a:t/>
            </a:r>
            <a:endParaRPr sz="2000">
              <a:solidFill>
                <a:srgbClr val="000000"/>
              </a:solidFill>
              <a:latin typeface="Lustria"/>
              <a:ea typeface="Lustria"/>
              <a:cs typeface="Lustria"/>
              <a:sym typeface="Lustr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07" name="Shape 207"/>
        <p:cNvGrpSpPr/>
        <p:nvPr/>
      </p:nvGrpSpPr>
      <p:grpSpPr>
        <a:xfrm>
          <a:off x="0" y="0"/>
          <a:ext cx="0" cy="0"/>
          <a:chOff x="0" y="0"/>
          <a:chExt cx="0" cy="0"/>
        </a:xfrm>
      </p:grpSpPr>
      <p:sp>
        <p:nvSpPr>
          <p:cNvPr id="208" name="Google Shape;208;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209" name="Google Shape;209;p2"/>
          <p:cNvSpPr txBox="1"/>
          <p:nvPr>
            <p:ph type="title"/>
          </p:nvPr>
        </p:nvSpPr>
        <p:spPr>
          <a:xfrm>
            <a:off x="672280" y="944752"/>
            <a:ext cx="3259016" cy="14626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400"/>
              <a:buFont typeface="Open Sans"/>
              <a:buNone/>
            </a:pPr>
            <a:r>
              <a:rPr lang="en-US">
                <a:solidFill>
                  <a:srgbClr val="3F3F3F"/>
                </a:solidFill>
              </a:rPr>
              <a:t>MUSIC NOTATION</a:t>
            </a:r>
            <a:endParaRPr/>
          </a:p>
        </p:txBody>
      </p:sp>
      <p:sp>
        <p:nvSpPr>
          <p:cNvPr id="210" name="Google Shape;210;p2"/>
          <p:cNvSpPr/>
          <p:nvPr/>
        </p:nvSpPr>
        <p:spPr>
          <a:xfrm>
            <a:off x="446534" y="457200"/>
            <a:ext cx="3703320" cy="94997"/>
          </a:xfrm>
          <a:prstGeom prst="rect">
            <a:avLst/>
          </a:prstGeom>
          <a:solidFill>
            <a:srgbClr val="4653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211" name="Google Shape;211;p2"/>
          <p:cNvSpPr/>
          <p:nvPr/>
        </p:nvSpPr>
        <p:spPr>
          <a:xfrm>
            <a:off x="4241830" y="457200"/>
            <a:ext cx="3703320" cy="9144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212" name="Google Shape;212;p2"/>
          <p:cNvSpPr/>
          <p:nvPr/>
        </p:nvSpPr>
        <p:spPr>
          <a:xfrm>
            <a:off x="8042147" y="453643"/>
            <a:ext cx="3703320" cy="98554"/>
          </a:xfrm>
          <a:prstGeom prst="rect">
            <a:avLst/>
          </a:prstGeom>
          <a:solidFill>
            <a:srgbClr val="969FA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213" name="Google Shape;213;p2"/>
          <p:cNvSpPr txBox="1"/>
          <p:nvPr>
            <p:ph idx="1" type="body"/>
          </p:nvPr>
        </p:nvSpPr>
        <p:spPr>
          <a:xfrm>
            <a:off x="671513" y="2536031"/>
            <a:ext cx="3123783" cy="3671936"/>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1380"/>
              <a:buNone/>
            </a:pPr>
            <a:r>
              <a:rPr lang="en-US">
                <a:solidFill>
                  <a:schemeClr val="dk1"/>
                </a:solidFill>
              </a:rPr>
              <a:t>At first, music notation can feel overwhelming. After all, it is a different language! However, there’s no need to be afraid. </a:t>
            </a:r>
            <a:r>
              <a:rPr lang="en-US">
                <a:solidFill>
                  <a:schemeClr val="dk1"/>
                </a:solidFill>
                <a:highlight>
                  <a:srgbClr val="FFFFFF"/>
                </a:highlight>
              </a:rPr>
              <a:t>Part of the rehearsal process includes dedicated music rehearsals, which are an enjoyable way to learn this language and practice your parts. The music director will support you to ensure you feel comfortable and confident when the show opens.</a:t>
            </a:r>
            <a:endParaRPr>
              <a:solidFill>
                <a:schemeClr val="dk1"/>
              </a:solidFill>
            </a:endParaRPr>
          </a:p>
        </p:txBody>
      </p:sp>
      <p:pic>
        <p:nvPicPr>
          <p:cNvPr descr="Old sheet music" id="214" name="Google Shape;214;p2"/>
          <p:cNvPicPr preferRelativeResize="0"/>
          <p:nvPr/>
        </p:nvPicPr>
        <p:blipFill rotWithShape="1">
          <a:blip r:embed="rId3">
            <a:alphaModFix/>
          </a:blip>
          <a:srcRect b="-2" l="227" r="6128" t="0"/>
          <a:stretch/>
        </p:blipFill>
        <p:spPr>
          <a:xfrm>
            <a:off x="4241830" y="601200"/>
            <a:ext cx="7503636" cy="57893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
          <p:cNvSpPr txBox="1"/>
          <p:nvPr>
            <p:ph type="title"/>
          </p:nvPr>
        </p:nvSpPr>
        <p:spPr>
          <a:xfrm>
            <a:off x="581243" y="4402439"/>
            <a:ext cx="11029500" cy="566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400"/>
              <a:buFont typeface="Open Sans"/>
              <a:buNone/>
            </a:pPr>
            <a:r>
              <a:rPr lang="en-US"/>
              <a:t>MUSIC NOTES</a:t>
            </a:r>
            <a:endParaRPr/>
          </a:p>
        </p:txBody>
      </p:sp>
      <p:sp>
        <p:nvSpPr>
          <p:cNvPr id="220" name="Google Shape;220;p3"/>
          <p:cNvSpPr txBox="1"/>
          <p:nvPr>
            <p:ph idx="1" type="body"/>
          </p:nvPr>
        </p:nvSpPr>
        <p:spPr>
          <a:xfrm>
            <a:off x="581250" y="4969149"/>
            <a:ext cx="11029500" cy="1597800"/>
          </a:xfrm>
          <a:prstGeom prst="rect">
            <a:avLst/>
          </a:prstGeom>
          <a:noFill/>
          <a:ln>
            <a:noFill/>
          </a:ln>
        </p:spPr>
        <p:txBody>
          <a:bodyPr anchorCtr="0" anchor="ctr" bIns="45700" lIns="91425" spcFirstLastPara="1" rIns="91425" wrap="square" tIns="45700">
            <a:normAutofit/>
          </a:bodyPr>
          <a:lstStyle/>
          <a:p>
            <a:pPr indent="-218370" lvl="0" marL="306000" rtl="0" algn="l">
              <a:lnSpc>
                <a:spcPct val="120000"/>
              </a:lnSpc>
              <a:spcBef>
                <a:spcPts val="0"/>
              </a:spcBef>
              <a:spcAft>
                <a:spcPts val="0"/>
              </a:spcAft>
              <a:buSzPts val="1380"/>
              <a:buNone/>
            </a:pPr>
            <a:r>
              <a:rPr lang="en-US">
                <a:solidFill>
                  <a:schemeClr val="dk1"/>
                </a:solidFill>
              </a:rPr>
              <a:t>We call the five lines the “staff.” The higher the notes go on the staff, the higher it is to sing!  The lower the note, the lower it is to sing.</a:t>
            </a:r>
            <a:endParaRPr>
              <a:solidFill>
                <a:schemeClr val="dk1"/>
              </a:solidFill>
            </a:endParaRPr>
          </a:p>
          <a:p>
            <a:pPr indent="-218370" lvl="0" marL="306000" rtl="0" algn="l">
              <a:lnSpc>
                <a:spcPct val="120000"/>
              </a:lnSpc>
              <a:spcBef>
                <a:spcPts val="0"/>
              </a:spcBef>
              <a:spcAft>
                <a:spcPts val="0"/>
              </a:spcAft>
              <a:buSzPts val="1380"/>
              <a:buNone/>
            </a:pPr>
            <a:r>
              <a:rPr lang="en-US">
                <a:solidFill>
                  <a:schemeClr val="dk1"/>
                </a:solidFill>
              </a:rPr>
              <a:t>They have different lengths based on what they look like, and you’ll probably begin to figure out which notes are longer the more and more we rehearse. Fortunately, you don’t </a:t>
            </a:r>
            <a:r>
              <a:rPr i="1" lang="en-US">
                <a:solidFill>
                  <a:schemeClr val="dk1"/>
                </a:solidFill>
              </a:rPr>
              <a:t>have </a:t>
            </a:r>
            <a:r>
              <a:rPr lang="en-US">
                <a:solidFill>
                  <a:schemeClr val="dk1"/>
                </a:solidFill>
              </a:rPr>
              <a:t>to be able to read music notes. Many singers can’t and still learn music very well!</a:t>
            </a:r>
            <a:endParaRPr>
              <a:solidFill>
                <a:schemeClr val="dk1"/>
              </a:solidFill>
            </a:endParaRPr>
          </a:p>
        </p:txBody>
      </p:sp>
      <p:pic>
        <p:nvPicPr>
          <p:cNvPr id="221" name="Google Shape;221;p3" title="Screenshot 2026-01-17 at 10.16.39 AM.png"/>
          <p:cNvPicPr preferRelativeResize="0"/>
          <p:nvPr/>
        </p:nvPicPr>
        <p:blipFill rotWithShape="1">
          <a:blip r:embed="rId3">
            <a:alphaModFix/>
          </a:blip>
          <a:srcRect b="70371" l="8850" r="0" t="1015"/>
          <a:stretch/>
        </p:blipFill>
        <p:spPr>
          <a:xfrm>
            <a:off x="715775" y="624700"/>
            <a:ext cx="10613824" cy="34867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
          <p:cNvSpPr txBox="1"/>
          <p:nvPr>
            <p:ph type="title"/>
          </p:nvPr>
        </p:nvSpPr>
        <p:spPr>
          <a:xfrm>
            <a:off x="581193" y="729658"/>
            <a:ext cx="11029616" cy="1264034"/>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3F3F3F"/>
              </a:buClr>
              <a:buSzPct val="100000"/>
              <a:buFont typeface="Open Sans"/>
              <a:buNone/>
            </a:pPr>
            <a:r>
              <a:rPr lang="en-US"/>
              <a:t>WHEN SINGING IN REHEARSAL, YOU HAVE TWO OPTIONS</a:t>
            </a:r>
            <a:endParaRPr/>
          </a:p>
        </p:txBody>
      </p:sp>
      <p:sp>
        <p:nvSpPr>
          <p:cNvPr id="227" name="Google Shape;227;p4"/>
          <p:cNvSpPr txBox="1"/>
          <p:nvPr>
            <p:ph idx="1" type="body"/>
          </p:nvPr>
        </p:nvSpPr>
        <p:spPr>
          <a:xfrm>
            <a:off x="581191" y="2250891"/>
            <a:ext cx="5194769" cy="557784"/>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SzPts val="1840"/>
              <a:buNone/>
            </a:pPr>
            <a:r>
              <a:rPr lang="en-US">
                <a:solidFill>
                  <a:schemeClr val="dk1"/>
                </a:solidFill>
              </a:rPr>
              <a:t>Follow along with the lyrics</a:t>
            </a:r>
            <a:endParaRPr>
              <a:solidFill>
                <a:schemeClr val="dk1"/>
              </a:solidFill>
            </a:endParaRPr>
          </a:p>
        </p:txBody>
      </p:sp>
      <p:sp>
        <p:nvSpPr>
          <p:cNvPr id="228" name="Google Shape;228;p4"/>
          <p:cNvSpPr txBox="1"/>
          <p:nvPr>
            <p:ph idx="2" type="body"/>
          </p:nvPr>
        </p:nvSpPr>
        <p:spPr>
          <a:xfrm>
            <a:off x="581194" y="2926052"/>
            <a:ext cx="5194766" cy="2934999"/>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1380"/>
              <a:buNone/>
            </a:pPr>
            <a:r>
              <a:rPr lang="en-US">
                <a:solidFill>
                  <a:schemeClr val="dk1"/>
                </a:solidFill>
              </a:rPr>
              <a:t>Oh, Danny Boy, the pipes, the pipes are calling</a:t>
            </a:r>
            <a:endParaRPr>
              <a:solidFill>
                <a:schemeClr val="dk1"/>
              </a:solidFill>
            </a:endParaRPr>
          </a:p>
          <a:p>
            <a:pPr indent="0" lvl="0" marL="0" rtl="0" algn="l">
              <a:lnSpc>
                <a:spcPct val="120000"/>
              </a:lnSpc>
              <a:spcBef>
                <a:spcPts val="900"/>
              </a:spcBef>
              <a:spcAft>
                <a:spcPts val="0"/>
              </a:spcAft>
              <a:buSzPts val="1380"/>
              <a:buNone/>
            </a:pPr>
            <a:r>
              <a:rPr lang="en-US">
                <a:solidFill>
                  <a:schemeClr val="dk1"/>
                </a:solidFill>
              </a:rPr>
              <a:t>From glen to glen, and down the mountain side.</a:t>
            </a:r>
            <a:endParaRPr>
              <a:solidFill>
                <a:schemeClr val="dk1"/>
              </a:solidFill>
            </a:endParaRPr>
          </a:p>
          <a:p>
            <a:pPr indent="0" lvl="0" marL="0" rtl="0" algn="l">
              <a:lnSpc>
                <a:spcPct val="120000"/>
              </a:lnSpc>
              <a:spcBef>
                <a:spcPts val="900"/>
              </a:spcBef>
              <a:spcAft>
                <a:spcPts val="0"/>
              </a:spcAft>
              <a:buSzPts val="1380"/>
              <a:buNone/>
            </a:pPr>
            <a:r>
              <a:rPr lang="en-US">
                <a:solidFill>
                  <a:schemeClr val="dk1"/>
                </a:solidFill>
              </a:rPr>
              <a:t>The summer's gone, and all the roses falling,</a:t>
            </a:r>
            <a:endParaRPr>
              <a:solidFill>
                <a:schemeClr val="dk1"/>
              </a:solidFill>
            </a:endParaRPr>
          </a:p>
          <a:p>
            <a:pPr indent="0" lvl="0" marL="0" rtl="0" algn="l">
              <a:lnSpc>
                <a:spcPct val="120000"/>
              </a:lnSpc>
              <a:spcBef>
                <a:spcPts val="900"/>
              </a:spcBef>
              <a:spcAft>
                <a:spcPts val="0"/>
              </a:spcAft>
              <a:buSzPts val="1380"/>
              <a:buNone/>
            </a:pPr>
            <a:r>
              <a:rPr lang="en-US">
                <a:solidFill>
                  <a:schemeClr val="dk1"/>
                </a:solidFill>
              </a:rPr>
              <a:t>It's you, it's you must go, and I must abide.</a:t>
            </a:r>
            <a:endParaRPr>
              <a:solidFill>
                <a:schemeClr val="dk1"/>
              </a:solidFill>
            </a:endParaRPr>
          </a:p>
        </p:txBody>
      </p:sp>
      <p:sp>
        <p:nvSpPr>
          <p:cNvPr id="229" name="Google Shape;229;p4"/>
          <p:cNvSpPr txBox="1"/>
          <p:nvPr>
            <p:ph idx="3" type="body"/>
          </p:nvPr>
        </p:nvSpPr>
        <p:spPr>
          <a:xfrm>
            <a:off x="6416039" y="2250892"/>
            <a:ext cx="5194770" cy="55337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40"/>
              <a:buFont typeface="Noto Sans Symbols"/>
              <a:buNone/>
            </a:pPr>
            <a:r>
              <a:rPr lang="en-US">
                <a:solidFill>
                  <a:schemeClr val="dk1"/>
                </a:solidFill>
              </a:rPr>
              <a:t>Follow along with the music notation</a:t>
            </a:r>
            <a:endParaRPr>
              <a:solidFill>
                <a:schemeClr val="dk1"/>
              </a:solidFill>
            </a:endParaRPr>
          </a:p>
        </p:txBody>
      </p:sp>
      <p:sp>
        <p:nvSpPr>
          <p:cNvPr id="230" name="Google Shape;230;p4"/>
          <p:cNvSpPr txBox="1"/>
          <p:nvPr/>
        </p:nvSpPr>
        <p:spPr>
          <a:xfrm>
            <a:off x="581200" y="5861052"/>
            <a:ext cx="10331700" cy="86130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chemeClr val="accent1"/>
              </a:buClr>
              <a:buSzPts val="1840"/>
              <a:buFont typeface="Noto Sans Symbols"/>
              <a:buNone/>
            </a:pPr>
            <a:r>
              <a:rPr lang="en-US" sz="2000">
                <a:solidFill>
                  <a:schemeClr val="dk1"/>
                </a:solidFill>
                <a:highlight>
                  <a:srgbClr val="FFFFFF"/>
                </a:highlight>
                <a:latin typeface="Open Sans"/>
                <a:ea typeface="Open Sans"/>
                <a:cs typeface="Open Sans"/>
                <a:sym typeface="Open Sans"/>
              </a:rPr>
              <a:t>During rehearsal, I’ll give you page numbers so you can follow along! Use whichever you prefer and ask questions when needed.</a:t>
            </a:r>
            <a:endParaRPr sz="2000">
              <a:solidFill>
                <a:schemeClr val="dk1"/>
              </a:solidFill>
              <a:latin typeface="Open Sans"/>
              <a:ea typeface="Open Sans"/>
              <a:cs typeface="Open Sans"/>
              <a:sym typeface="Open Sans"/>
            </a:endParaRPr>
          </a:p>
        </p:txBody>
      </p:sp>
      <p:pic>
        <p:nvPicPr>
          <p:cNvPr id="231" name="Google Shape;231;p4" title="Screenshot 2026-01-17 at 10.16.39 AM.png"/>
          <p:cNvPicPr preferRelativeResize="0"/>
          <p:nvPr/>
        </p:nvPicPr>
        <p:blipFill rotWithShape="1">
          <a:blip r:embed="rId3">
            <a:alphaModFix/>
          </a:blip>
          <a:srcRect b="34742" l="0" r="0" t="11798"/>
          <a:stretch/>
        </p:blipFill>
        <p:spPr>
          <a:xfrm>
            <a:off x="6030803" y="2932838"/>
            <a:ext cx="5246097" cy="293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3932ed148a2_0_91"/>
          <p:cNvSpPr txBox="1"/>
          <p:nvPr>
            <p:ph type="title"/>
          </p:nvPr>
        </p:nvSpPr>
        <p:spPr>
          <a:xfrm>
            <a:off x="581192" y="702156"/>
            <a:ext cx="11029500" cy="11886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a:t>What else should I know about music rehearsal?</a:t>
            </a:r>
            <a:endParaRPr/>
          </a:p>
        </p:txBody>
      </p:sp>
      <p:sp>
        <p:nvSpPr>
          <p:cNvPr id="237" name="Google Shape;237;g3932ed148a2_0_91"/>
          <p:cNvSpPr txBox="1"/>
          <p:nvPr>
            <p:ph idx="1" type="body"/>
          </p:nvPr>
        </p:nvSpPr>
        <p:spPr>
          <a:xfrm>
            <a:off x="581200" y="2340878"/>
            <a:ext cx="11029500" cy="3795300"/>
          </a:xfrm>
          <a:prstGeom prst="rect">
            <a:avLst/>
          </a:prstGeom>
        </p:spPr>
        <p:txBody>
          <a:bodyPr anchorCtr="0" anchor="ctr" bIns="45700" lIns="91425" spcFirstLastPara="1" rIns="91425" wrap="square" tIns="45700">
            <a:normAutofit/>
          </a:bodyPr>
          <a:lstStyle/>
          <a:p>
            <a:pPr indent="-342900" lvl="0" marL="457200" rtl="0" algn="l">
              <a:spcBef>
                <a:spcPts val="360"/>
              </a:spcBef>
              <a:spcAft>
                <a:spcPts val="0"/>
              </a:spcAft>
              <a:buClr>
                <a:schemeClr val="dk1"/>
              </a:buClr>
              <a:buSzPts val="1800"/>
              <a:buChar char="◼"/>
            </a:pPr>
            <a:r>
              <a:rPr lang="en-US" sz="1800">
                <a:solidFill>
                  <a:schemeClr val="dk1"/>
                </a:solidFill>
              </a:rPr>
              <a:t>We very likely won’t go from beginning to end - instead, we’ll bounce around from song to song throughout the show. Pay attention to what song title/page number we’re doing - I’ll be sure to say it before we start! If we’re not singing in order, there’s probably a good reason for it. If I forget to tell you, or you’re interested to know, just ask!</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Music rehearsals can involve a lot of sitting and a lot of stopping and starting. There are a lot of you and you’re not always singing the same parts! Sometimes I’ll need to focus on a single person’s or small group’s part that doesn’t include you. It’s important to be patient, and don’t be afraid to ask for a break if you need one.</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By the end of the rehearsal, you </a:t>
            </a:r>
            <a:r>
              <a:rPr lang="en-US" sz="1800">
                <a:solidFill>
                  <a:schemeClr val="dk1"/>
                </a:solidFill>
              </a:rPr>
              <a:t>should</a:t>
            </a:r>
            <a:r>
              <a:rPr lang="en-US" sz="1800">
                <a:solidFill>
                  <a:schemeClr val="dk1"/>
                </a:solidFill>
              </a:rPr>
              <a:t> be more comfortable with the songs we learned, but they probably won’t be perfect! I recommend you practice them at home, and if you have questions while you’re practicing, write them down or send me an email.</a:t>
            </a:r>
            <a:endParaRPr sz="1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3932ed148a2_0_182"/>
          <p:cNvSpPr txBox="1"/>
          <p:nvPr>
            <p:ph type="title"/>
          </p:nvPr>
        </p:nvSpPr>
        <p:spPr>
          <a:xfrm>
            <a:off x="581192" y="702156"/>
            <a:ext cx="11029500" cy="11886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a:t>What is the best way to prepare for a music rehearsal?</a:t>
            </a:r>
            <a:endParaRPr/>
          </a:p>
        </p:txBody>
      </p:sp>
      <p:sp>
        <p:nvSpPr>
          <p:cNvPr id="243" name="Google Shape;243;g3932ed148a2_0_182"/>
          <p:cNvSpPr txBox="1"/>
          <p:nvPr>
            <p:ph idx="1" type="body"/>
          </p:nvPr>
        </p:nvSpPr>
        <p:spPr>
          <a:xfrm>
            <a:off x="581200" y="2340878"/>
            <a:ext cx="11029500" cy="3795300"/>
          </a:xfrm>
          <a:prstGeom prst="rect">
            <a:avLst/>
          </a:prstGeom>
        </p:spPr>
        <p:txBody>
          <a:bodyPr anchorCtr="0" anchor="ctr" bIns="45700" lIns="91425" spcFirstLastPara="1" rIns="91425" wrap="square" tIns="45700">
            <a:normAutofit/>
          </a:bodyPr>
          <a:lstStyle/>
          <a:p>
            <a:pPr indent="0" lvl="0" marL="0" rtl="0" algn="l">
              <a:spcBef>
                <a:spcPts val="360"/>
              </a:spcBef>
              <a:spcAft>
                <a:spcPts val="0"/>
              </a:spcAft>
              <a:buNone/>
            </a:pPr>
            <a:r>
              <a:rPr lang="en-US" sz="1800">
                <a:solidFill>
                  <a:schemeClr val="dk1"/>
                </a:solidFill>
              </a:rPr>
              <a:t>I will let you know in advance what new songs we’ll be working on before each music rehearsal. To feel prepared, here are some things you can do ahead of time:</a:t>
            </a:r>
            <a:endParaRPr sz="1800">
              <a:solidFill>
                <a:schemeClr val="dk1"/>
              </a:solidFill>
            </a:endParaRPr>
          </a:p>
          <a:p>
            <a:pPr indent="-342900" lvl="0" marL="457200" rtl="0" algn="l">
              <a:spcBef>
                <a:spcPts val="600"/>
              </a:spcBef>
              <a:spcAft>
                <a:spcPts val="0"/>
              </a:spcAft>
              <a:buClr>
                <a:schemeClr val="dk1"/>
              </a:buClr>
              <a:buSzPts val="1800"/>
              <a:buChar char="◼"/>
            </a:pPr>
            <a:r>
              <a:rPr lang="en-US" sz="1800">
                <a:solidFill>
                  <a:schemeClr val="dk1"/>
                </a:solidFill>
              </a:rPr>
              <a:t>Listen to the song ahead of time- use the resources we have provided you or do a quick YouTube search.</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Read through the lyrics or music notation in your script. Is it obvious where you sing? (i.e. your character’s name is clearly labeled?) If so, mark it! If not, I will let you know where you sing during the rehearsal.</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Bring a pencil! You’ll need to make notes about when you sing, how loud to sing, and any other special instructions.</a:t>
            </a:r>
            <a:endParaRPr sz="18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videndVTI">
  <a:themeElements>
    <a:clrScheme name="DividendVTI">
      <a:dk1>
        <a:srgbClr val="000000"/>
      </a:dk1>
      <a:lt1>
        <a:srgbClr val="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DividendVTI">
  <a:themeElements>
    <a:clrScheme name="DividendVTI">
      <a:dk1>
        <a:srgbClr val="000000"/>
      </a:dk1>
      <a:lt1>
        <a:srgbClr val="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2025-08-28T21:08:53Z</dcterms:created>
  <dc:creator>David Sheehy</dc:creator>
</cp:coreProperties>
</file>